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9926638" cy="14355763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D883FF"/>
    <a:srgbClr val="FF85FF"/>
    <a:srgbClr val="365F92"/>
    <a:srgbClr val="00B050"/>
    <a:srgbClr val="2CB22C"/>
    <a:srgbClr val="00FFCC"/>
    <a:srgbClr val="00B8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102" d="100"/>
          <a:sy n="102" d="100"/>
        </p:scale>
        <p:origin x="1598" y="-7786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Houghton" userId="8400d390-360a-409c-a123-307668254c78" providerId="ADAL" clId="{7F72D01E-E0EE-4850-82E5-2CCB58C1F8E7}"/>
    <pc:docChg chg="modSld">
      <pc:chgData name="Julie Houghton" userId="8400d390-360a-409c-a123-307668254c78" providerId="ADAL" clId="{7F72D01E-E0EE-4850-82E5-2CCB58C1F8E7}" dt="2026-07-14T08:00:04.790" v="17" actId="1076"/>
      <pc:docMkLst>
        <pc:docMk/>
      </pc:docMkLst>
      <pc:sldChg chg="modSp mod">
        <pc:chgData name="Julie Houghton" userId="8400d390-360a-409c-a123-307668254c78" providerId="ADAL" clId="{7F72D01E-E0EE-4850-82E5-2CCB58C1F8E7}" dt="2026-07-14T08:00:04.790" v="17" actId="1076"/>
        <pc:sldMkLst>
          <pc:docMk/>
          <pc:sldMk cId="3175650824" sldId="259"/>
        </pc:sldMkLst>
        <pc:spChg chg="mod">
          <ac:chgData name="Julie Houghton" userId="8400d390-360a-409c-a123-307668254c78" providerId="ADAL" clId="{7F72D01E-E0EE-4850-82E5-2CCB58C1F8E7}" dt="2026-07-14T08:00:04.790" v="17" actId="1076"/>
          <ac:spMkLst>
            <pc:docMk/>
            <pc:sldMk cId="3175650824" sldId="259"/>
            <ac:spMk id="31" creationId="{2F0A23C9-EE89-CDB3-60A5-804E832C59AC}"/>
          </ac:spMkLst>
        </pc:spChg>
        <pc:spChg chg="mod">
          <ac:chgData name="Julie Houghton" userId="8400d390-360a-409c-a123-307668254c78" providerId="ADAL" clId="{7F72D01E-E0EE-4850-82E5-2CCB58C1F8E7}" dt="2026-07-14T07:58:42.142" v="5" actId="1076"/>
          <ac:spMkLst>
            <pc:docMk/>
            <pc:sldMk cId="3175650824" sldId="259"/>
            <ac:spMk id="468" creationId="{BC79B769-457F-41A8-5E91-39E74AE3478A}"/>
          </ac:spMkLst>
        </pc:spChg>
        <pc:spChg chg="mod">
          <ac:chgData name="Julie Houghton" userId="8400d390-360a-409c-a123-307668254c78" providerId="ADAL" clId="{7F72D01E-E0EE-4850-82E5-2CCB58C1F8E7}" dt="2026-07-14T07:59:00.013" v="9" actId="1076"/>
          <ac:spMkLst>
            <pc:docMk/>
            <pc:sldMk cId="3175650824" sldId="259"/>
            <ac:spMk id="473" creationId="{F2BB3B47-1AF3-AFF9-38DA-65664B5A3373}"/>
          </ac:spMkLst>
        </pc:spChg>
        <pc:spChg chg="mod">
          <ac:chgData name="Julie Houghton" userId="8400d390-360a-409c-a123-307668254c78" providerId="ADAL" clId="{7F72D01E-E0EE-4850-82E5-2CCB58C1F8E7}" dt="2026-07-14T07:58:52.753" v="7" actId="1076"/>
          <ac:spMkLst>
            <pc:docMk/>
            <pc:sldMk cId="3175650824" sldId="259"/>
            <ac:spMk id="474" creationId="{F3705F96-8E7A-5833-F928-A6FAFCF44656}"/>
          </ac:spMkLst>
        </pc:spChg>
        <pc:spChg chg="mod">
          <ac:chgData name="Julie Houghton" userId="8400d390-360a-409c-a123-307668254c78" providerId="ADAL" clId="{7F72D01E-E0EE-4850-82E5-2CCB58C1F8E7}" dt="2026-07-14T07:58:38.461" v="4" actId="1076"/>
          <ac:spMkLst>
            <pc:docMk/>
            <pc:sldMk cId="3175650824" sldId="259"/>
            <ac:spMk id="479" creationId="{1FE248F4-96E1-3351-82FD-E21DA7693EB5}"/>
          </ac:spMkLst>
        </pc:spChg>
        <pc:spChg chg="mod">
          <ac:chgData name="Julie Houghton" userId="8400d390-360a-409c-a123-307668254c78" providerId="ADAL" clId="{7F72D01E-E0EE-4850-82E5-2CCB58C1F8E7}" dt="2026-07-14T07:58:33.082" v="3" actId="1076"/>
          <ac:spMkLst>
            <pc:docMk/>
            <pc:sldMk cId="3175650824" sldId="259"/>
            <ac:spMk id="480" creationId="{2B4F2B46-3EFF-094F-6A9D-6C74D954DE53}"/>
          </ac:spMkLst>
        </pc:spChg>
        <pc:picChg chg="mod">
          <ac:chgData name="Julie Houghton" userId="8400d390-360a-409c-a123-307668254c78" providerId="ADAL" clId="{7F72D01E-E0EE-4850-82E5-2CCB58C1F8E7}" dt="2026-07-14T07:59:31.291" v="12" actId="14100"/>
          <ac:picMkLst>
            <pc:docMk/>
            <pc:sldMk cId="3175650824" sldId="259"/>
            <ac:picMk id="60" creationId="{040969F7-8E9C-C311-DD2C-40550C9CE9FF}"/>
          </ac:picMkLst>
        </pc:picChg>
        <pc:picChg chg="mod">
          <ac:chgData name="Julie Houghton" userId="8400d390-360a-409c-a123-307668254c78" providerId="ADAL" clId="{7F72D01E-E0EE-4850-82E5-2CCB58C1F8E7}" dt="2026-07-14T07:59:42.199" v="14" actId="14100"/>
          <ac:picMkLst>
            <pc:docMk/>
            <pc:sldMk cId="3175650824" sldId="259"/>
            <ac:picMk id="62" creationId="{3FCD21EC-94E9-DECF-0A6A-D798B236A52D}"/>
          </ac:picMkLst>
        </pc:picChg>
        <pc:picChg chg="mod">
          <ac:chgData name="Julie Houghton" userId="8400d390-360a-409c-a123-307668254c78" providerId="ADAL" clId="{7F72D01E-E0EE-4850-82E5-2CCB58C1F8E7}" dt="2026-07-14T07:59:55.213" v="16" actId="14100"/>
          <ac:picMkLst>
            <pc:docMk/>
            <pc:sldMk cId="3175650824" sldId="259"/>
            <ac:picMk id="63" creationId="{590DAF49-C753-7F37-90A4-D05770497629}"/>
          </ac:picMkLst>
        </pc:picChg>
        <pc:picChg chg="mod">
          <ac:chgData name="Julie Houghton" userId="8400d390-360a-409c-a123-307668254c78" providerId="ADAL" clId="{7F72D01E-E0EE-4850-82E5-2CCB58C1F8E7}" dt="2026-07-14T07:59:23.276" v="11" actId="1076"/>
          <ac:picMkLst>
            <pc:docMk/>
            <pc:sldMk cId="3175650824" sldId="259"/>
            <ac:picMk id="448" creationId="{E0917866-1FC6-644B-2CC9-EF6600C9B2A3}"/>
          </ac:picMkLst>
        </pc:picChg>
        <pc:picChg chg="mod">
          <ac:chgData name="Julie Houghton" userId="8400d390-360a-409c-a123-307668254c78" providerId="ADAL" clId="{7F72D01E-E0EE-4850-82E5-2CCB58C1F8E7}" dt="2026-07-14T07:58:29.070" v="2" actId="1076"/>
          <ac:picMkLst>
            <pc:docMk/>
            <pc:sldMk cId="3175650824" sldId="259"/>
            <ac:picMk id="452" creationId="{C4E242D1-B682-079D-331C-F22BC69209A0}"/>
          </ac:picMkLst>
        </pc:picChg>
        <pc:picChg chg="mod">
          <ac:chgData name="Julie Houghton" userId="8400d390-360a-409c-a123-307668254c78" providerId="ADAL" clId="{7F72D01E-E0EE-4850-82E5-2CCB58C1F8E7}" dt="2026-07-14T07:58:26.027" v="1" actId="1076"/>
          <ac:picMkLst>
            <pc:docMk/>
            <pc:sldMk cId="3175650824" sldId="259"/>
            <ac:picMk id="457" creationId="{EA014689-043E-2854-CBF1-C6781EF40E30}"/>
          </ac:picMkLst>
        </pc:picChg>
      </pc:sldChg>
    </pc:docChg>
  </pc:docChgLst>
  <pc:docChgLst>
    <pc:chgData name="Julie Houghton" userId="8400d390-360a-409c-a123-307668254c78" providerId="ADAL" clId="{BF12CCDD-BC08-4D47-840D-3559C84DD7C9}"/>
    <pc:docChg chg="custSel modSld">
      <pc:chgData name="Julie Houghton" userId="8400d390-360a-409c-a123-307668254c78" providerId="ADAL" clId="{BF12CCDD-BC08-4D47-840D-3559C84DD7C9}" dt="2026-06-10T14:17:46.044" v="1163" actId="1076"/>
      <pc:docMkLst>
        <pc:docMk/>
      </pc:docMkLst>
      <pc:sldChg chg="addSp delSp modSp mod">
        <pc:chgData name="Julie Houghton" userId="8400d390-360a-409c-a123-307668254c78" providerId="ADAL" clId="{BF12CCDD-BC08-4D47-840D-3559C84DD7C9}" dt="2026-06-10T14:17:46.044" v="1163" actId="1076"/>
        <pc:sldMkLst>
          <pc:docMk/>
          <pc:sldMk cId="3175650824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r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7/14/2026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29025" y="1795463"/>
            <a:ext cx="26685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40" tIns="66369" rIns="132740" bIns="6636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202" y="6908125"/>
            <a:ext cx="7942238" cy="5652309"/>
          </a:xfrm>
          <a:prstGeom prst="rect">
            <a:avLst/>
          </a:prstGeom>
        </p:spPr>
        <p:txBody>
          <a:bodyPr vert="horz" lIns="132740" tIns="66369" rIns="132740" bIns="6636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3637171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 anchor="b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1697" y="13637171"/>
            <a:ext cx="4302625" cy="718592"/>
          </a:xfrm>
          <a:prstGeom prst="rect">
            <a:avLst/>
          </a:prstGeom>
        </p:spPr>
        <p:txBody>
          <a:bodyPr vert="horz" wrap="square" lIns="132740" tIns="66369" rIns="132740" bIns="66369" numCol="1" anchor="b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3510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78516" indent="-414814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659255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322956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86660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650361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4314065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977767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641469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700"/>
              <a:pPr eaLnBrk="1" hangingPunct="1"/>
              <a:t>1</a:t>
            </a:fld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AF76065-5399-B4AE-4BB1-C9C4556B21EF}"/>
              </a:ext>
            </a:extLst>
          </p:cNvPr>
          <p:cNvSpPr/>
          <p:nvPr/>
        </p:nvSpPr>
        <p:spPr>
          <a:xfrm rot="3660063">
            <a:off x="863178" y="16913214"/>
            <a:ext cx="90487" cy="681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86" y="267492"/>
            <a:ext cx="51261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 PE 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onnsiteX0" fmla="*/ 0 w 9397165"/>
              <a:gd name="connsiteY0" fmla="*/ 0 h 17292129"/>
              <a:gd name="connsiteX1" fmla="*/ 577254 w 9397165"/>
              <a:gd name="connsiteY1" fmla="*/ 0 h 17292129"/>
              <a:gd name="connsiteX2" fmla="*/ 966566 w 9397165"/>
              <a:gd name="connsiteY2" fmla="*/ 0 h 17292129"/>
              <a:gd name="connsiteX3" fmla="*/ 1825735 w 9397165"/>
              <a:gd name="connsiteY3" fmla="*/ 0 h 17292129"/>
              <a:gd name="connsiteX4" fmla="*/ 2402989 w 9397165"/>
              <a:gd name="connsiteY4" fmla="*/ 0 h 17292129"/>
              <a:gd name="connsiteX5" fmla="*/ 2980244 w 9397165"/>
              <a:gd name="connsiteY5" fmla="*/ 0 h 17292129"/>
              <a:gd name="connsiteX6" fmla="*/ 3839413 w 9397165"/>
              <a:gd name="connsiteY6" fmla="*/ 0 h 17292129"/>
              <a:gd name="connsiteX7" fmla="*/ 4322696 w 9397165"/>
              <a:gd name="connsiteY7" fmla="*/ 0 h 17292129"/>
              <a:gd name="connsiteX8" fmla="*/ 5181865 w 9397165"/>
              <a:gd name="connsiteY8" fmla="*/ 0 h 17292129"/>
              <a:gd name="connsiteX9" fmla="*/ 6041035 w 9397165"/>
              <a:gd name="connsiteY9" fmla="*/ 0 h 17292129"/>
              <a:gd name="connsiteX10" fmla="*/ 6712261 w 9397165"/>
              <a:gd name="connsiteY10" fmla="*/ 0 h 17292129"/>
              <a:gd name="connsiteX11" fmla="*/ 7571430 w 9397165"/>
              <a:gd name="connsiteY11" fmla="*/ 0 h 17292129"/>
              <a:gd name="connsiteX12" fmla="*/ 8148685 w 9397165"/>
              <a:gd name="connsiteY12" fmla="*/ 0 h 17292129"/>
              <a:gd name="connsiteX13" fmla="*/ 8725939 w 9397165"/>
              <a:gd name="connsiteY13" fmla="*/ 0 h 17292129"/>
              <a:gd name="connsiteX14" fmla="*/ 9397165 w 9397165"/>
              <a:gd name="connsiteY14" fmla="*/ 0 h 17292129"/>
              <a:gd name="connsiteX15" fmla="*/ 9397165 w 9397165"/>
              <a:gd name="connsiteY15" fmla="*/ 518764 h 17292129"/>
              <a:gd name="connsiteX16" fmla="*/ 9397165 w 9397165"/>
              <a:gd name="connsiteY16" fmla="*/ 1210449 h 17292129"/>
              <a:gd name="connsiteX17" fmla="*/ 9397165 w 9397165"/>
              <a:gd name="connsiteY17" fmla="*/ 2075055 h 17292129"/>
              <a:gd name="connsiteX18" fmla="*/ 9397165 w 9397165"/>
              <a:gd name="connsiteY18" fmla="*/ 2939662 h 17292129"/>
              <a:gd name="connsiteX19" fmla="*/ 9397165 w 9397165"/>
              <a:gd name="connsiteY19" fmla="*/ 3804268 h 17292129"/>
              <a:gd name="connsiteX20" fmla="*/ 9397165 w 9397165"/>
              <a:gd name="connsiteY20" fmla="*/ 3977190 h 17292129"/>
              <a:gd name="connsiteX21" fmla="*/ 9397165 w 9397165"/>
              <a:gd name="connsiteY21" fmla="*/ 4323032 h 17292129"/>
              <a:gd name="connsiteX22" fmla="*/ 9397165 w 9397165"/>
              <a:gd name="connsiteY22" fmla="*/ 5187639 h 17292129"/>
              <a:gd name="connsiteX23" fmla="*/ 9397165 w 9397165"/>
              <a:gd name="connsiteY23" fmla="*/ 5706403 h 17292129"/>
              <a:gd name="connsiteX24" fmla="*/ 9397165 w 9397165"/>
              <a:gd name="connsiteY24" fmla="*/ 6052245 h 17292129"/>
              <a:gd name="connsiteX25" fmla="*/ 9397165 w 9397165"/>
              <a:gd name="connsiteY25" fmla="*/ 6916852 h 17292129"/>
              <a:gd name="connsiteX26" fmla="*/ 9397165 w 9397165"/>
              <a:gd name="connsiteY26" fmla="*/ 7608537 h 17292129"/>
              <a:gd name="connsiteX27" fmla="*/ 9397165 w 9397165"/>
              <a:gd name="connsiteY27" fmla="*/ 8300222 h 17292129"/>
              <a:gd name="connsiteX28" fmla="*/ 9397165 w 9397165"/>
              <a:gd name="connsiteY28" fmla="*/ 9337750 h 17292129"/>
              <a:gd name="connsiteX29" fmla="*/ 9397165 w 9397165"/>
              <a:gd name="connsiteY29" fmla="*/ 10202356 h 17292129"/>
              <a:gd name="connsiteX30" fmla="*/ 9397165 w 9397165"/>
              <a:gd name="connsiteY30" fmla="*/ 10375277 h 17292129"/>
              <a:gd name="connsiteX31" fmla="*/ 9397165 w 9397165"/>
              <a:gd name="connsiteY31" fmla="*/ 10894041 h 17292129"/>
              <a:gd name="connsiteX32" fmla="*/ 9397165 w 9397165"/>
              <a:gd name="connsiteY32" fmla="*/ 11931569 h 17292129"/>
              <a:gd name="connsiteX33" fmla="*/ 9397165 w 9397165"/>
              <a:gd name="connsiteY33" fmla="*/ 12623254 h 17292129"/>
              <a:gd name="connsiteX34" fmla="*/ 9397165 w 9397165"/>
              <a:gd name="connsiteY34" fmla="*/ 13487861 h 17292129"/>
              <a:gd name="connsiteX35" fmla="*/ 9397165 w 9397165"/>
              <a:gd name="connsiteY35" fmla="*/ 14006624 h 17292129"/>
              <a:gd name="connsiteX36" fmla="*/ 9397165 w 9397165"/>
              <a:gd name="connsiteY36" fmla="*/ 14698310 h 17292129"/>
              <a:gd name="connsiteX37" fmla="*/ 9397165 w 9397165"/>
              <a:gd name="connsiteY37" fmla="*/ 15735837 h 17292129"/>
              <a:gd name="connsiteX38" fmla="*/ 9397165 w 9397165"/>
              <a:gd name="connsiteY38" fmla="*/ 16081680 h 17292129"/>
              <a:gd name="connsiteX39" fmla="*/ 9397165 w 9397165"/>
              <a:gd name="connsiteY39" fmla="*/ 17292129 h 17292129"/>
              <a:gd name="connsiteX40" fmla="*/ 8913882 w 9397165"/>
              <a:gd name="connsiteY40" fmla="*/ 17292129 h 17292129"/>
              <a:gd name="connsiteX41" fmla="*/ 8336628 w 9397165"/>
              <a:gd name="connsiteY41" fmla="*/ 17292129 h 17292129"/>
              <a:gd name="connsiteX42" fmla="*/ 7665402 w 9397165"/>
              <a:gd name="connsiteY42" fmla="*/ 17292129 h 17292129"/>
              <a:gd name="connsiteX43" fmla="*/ 7182119 w 9397165"/>
              <a:gd name="connsiteY43" fmla="*/ 17292129 h 17292129"/>
              <a:gd name="connsiteX44" fmla="*/ 6322950 w 9397165"/>
              <a:gd name="connsiteY44" fmla="*/ 17292129 h 17292129"/>
              <a:gd name="connsiteX45" fmla="*/ 5651724 w 9397165"/>
              <a:gd name="connsiteY45" fmla="*/ 17292129 h 17292129"/>
              <a:gd name="connsiteX46" fmla="*/ 4792554 w 9397165"/>
              <a:gd name="connsiteY46" fmla="*/ 17292129 h 17292129"/>
              <a:gd name="connsiteX47" fmla="*/ 4027356 w 9397165"/>
              <a:gd name="connsiteY47" fmla="*/ 17292129 h 17292129"/>
              <a:gd name="connsiteX48" fmla="*/ 3450102 w 9397165"/>
              <a:gd name="connsiteY48" fmla="*/ 17292129 h 17292129"/>
              <a:gd name="connsiteX49" fmla="*/ 2684904 w 9397165"/>
              <a:gd name="connsiteY49" fmla="*/ 17292129 h 17292129"/>
              <a:gd name="connsiteX50" fmla="*/ 2201622 w 9397165"/>
              <a:gd name="connsiteY50" fmla="*/ 17292129 h 17292129"/>
              <a:gd name="connsiteX51" fmla="*/ 1530395 w 9397165"/>
              <a:gd name="connsiteY51" fmla="*/ 17292129 h 17292129"/>
              <a:gd name="connsiteX52" fmla="*/ 1141084 w 9397165"/>
              <a:gd name="connsiteY52" fmla="*/ 17292129 h 17292129"/>
              <a:gd name="connsiteX53" fmla="*/ 0 w 9397165"/>
              <a:gd name="connsiteY53" fmla="*/ 17292129 h 17292129"/>
              <a:gd name="connsiteX54" fmla="*/ 0 w 9397165"/>
              <a:gd name="connsiteY54" fmla="*/ 16600444 h 17292129"/>
              <a:gd name="connsiteX55" fmla="*/ 0 w 9397165"/>
              <a:gd name="connsiteY55" fmla="*/ 15735837 h 17292129"/>
              <a:gd name="connsiteX56" fmla="*/ 0 w 9397165"/>
              <a:gd name="connsiteY56" fmla="*/ 14871231 h 17292129"/>
              <a:gd name="connsiteX57" fmla="*/ 0 w 9397165"/>
              <a:gd name="connsiteY57" fmla="*/ 14525388 h 17292129"/>
              <a:gd name="connsiteX58" fmla="*/ 0 w 9397165"/>
              <a:gd name="connsiteY58" fmla="*/ 13487861 h 17292129"/>
              <a:gd name="connsiteX59" fmla="*/ 0 w 9397165"/>
              <a:gd name="connsiteY59" fmla="*/ 12796175 h 17292129"/>
              <a:gd name="connsiteX60" fmla="*/ 0 w 9397165"/>
              <a:gd name="connsiteY60" fmla="*/ 12623254 h 17292129"/>
              <a:gd name="connsiteX61" fmla="*/ 0 w 9397165"/>
              <a:gd name="connsiteY61" fmla="*/ 11931569 h 17292129"/>
              <a:gd name="connsiteX62" fmla="*/ 0 w 9397165"/>
              <a:gd name="connsiteY62" fmla="*/ 11412805 h 17292129"/>
              <a:gd name="connsiteX63" fmla="*/ 0 w 9397165"/>
              <a:gd name="connsiteY63" fmla="*/ 10894041 h 17292129"/>
              <a:gd name="connsiteX64" fmla="*/ 0 w 9397165"/>
              <a:gd name="connsiteY64" fmla="*/ 10375277 h 17292129"/>
              <a:gd name="connsiteX65" fmla="*/ 0 w 9397165"/>
              <a:gd name="connsiteY65" fmla="*/ 9856514 h 17292129"/>
              <a:gd name="connsiteX66" fmla="*/ 0 w 9397165"/>
              <a:gd name="connsiteY66" fmla="*/ 8991907 h 17292129"/>
              <a:gd name="connsiteX67" fmla="*/ 0 w 9397165"/>
              <a:gd name="connsiteY67" fmla="*/ 8300222 h 17292129"/>
              <a:gd name="connsiteX68" fmla="*/ 0 w 9397165"/>
              <a:gd name="connsiteY68" fmla="*/ 8127301 h 17292129"/>
              <a:gd name="connsiteX69" fmla="*/ 0 w 9397165"/>
              <a:gd name="connsiteY69" fmla="*/ 7608537 h 17292129"/>
              <a:gd name="connsiteX70" fmla="*/ 0 w 9397165"/>
              <a:gd name="connsiteY70" fmla="*/ 6743930 h 17292129"/>
              <a:gd name="connsiteX71" fmla="*/ 0 w 9397165"/>
              <a:gd name="connsiteY71" fmla="*/ 6398088 h 17292129"/>
              <a:gd name="connsiteX72" fmla="*/ 0 w 9397165"/>
              <a:gd name="connsiteY72" fmla="*/ 5360560 h 17292129"/>
              <a:gd name="connsiteX73" fmla="*/ 0 w 9397165"/>
              <a:gd name="connsiteY73" fmla="*/ 4323032 h 17292129"/>
              <a:gd name="connsiteX74" fmla="*/ 0 w 9397165"/>
              <a:gd name="connsiteY74" fmla="*/ 3631347 h 17292129"/>
              <a:gd name="connsiteX75" fmla="*/ 0 w 9397165"/>
              <a:gd name="connsiteY75" fmla="*/ 2593819 h 17292129"/>
              <a:gd name="connsiteX76" fmla="*/ 0 w 9397165"/>
              <a:gd name="connsiteY76" fmla="*/ 1902134 h 17292129"/>
              <a:gd name="connsiteX77" fmla="*/ 0 w 9397165"/>
              <a:gd name="connsiteY77" fmla="*/ 1037528 h 17292129"/>
              <a:gd name="connsiteX78" fmla="*/ 0 w 9397165"/>
              <a:gd name="connsiteY78" fmla="*/ 864606 h 17292129"/>
              <a:gd name="connsiteX79" fmla="*/ 0 w 9397165"/>
              <a:gd name="connsiteY79" fmla="*/ 0 h 172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A03A-10E4-5913-44F7-E3099EA6EAD5}"/>
              </a:ext>
            </a:extLst>
          </p:cNvPr>
          <p:cNvSpPr txBox="1"/>
          <p:nvPr/>
        </p:nvSpPr>
        <p:spPr>
          <a:xfrm>
            <a:off x="1904433" y="15915042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Keeper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Tim Howard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3503309" y="15949170"/>
            <a:ext cx="1586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Courage to soar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Simone Biles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473957" y="9702553"/>
            <a:ext cx="17646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Girls with goals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Clelia Castro-Malaspina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3333160" y="9712067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Football’s greatest moments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Tom Palmer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6824325" y="15928133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Life skill guides 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dirty="0">
                <a:solidFill>
                  <a:srgbClr val="630084"/>
                </a:solidFill>
              </a:rPr>
              <a:t>b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y Marcus Rashford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73069-B420-A9C9-9F0F-74FFF1E30336}"/>
              </a:ext>
            </a:extLst>
          </p:cNvPr>
          <p:cNvSpPr txBox="1"/>
          <p:nvPr/>
        </p:nvSpPr>
        <p:spPr>
          <a:xfrm>
            <a:off x="4929842" y="15983732"/>
            <a:ext cx="19901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Becoming Kareem</a:t>
            </a:r>
            <a:r>
              <a:rPr lang="en-GB" sz="1100" b="1" i="1" dirty="0">
                <a:solidFill>
                  <a:srgbClr val="630084"/>
                </a:solidFill>
                <a:effectLst/>
              </a:rPr>
              <a:t> 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Kareem Abdul-Jabbar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5102055" y="9702553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Women in sport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Rachel </a:t>
            </a:r>
            <a:r>
              <a:rPr lang="en-GB" sz="1100" i="1" dirty="0" err="1">
                <a:solidFill>
                  <a:srgbClr val="630084"/>
                </a:solidFill>
              </a:rPr>
              <a:t>Ignotofsky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685033" y="9743234"/>
            <a:ext cx="1796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Sports Legends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Rick Broadbent </a:t>
            </a: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rgbClr val="FF7E79"/>
              </a:solidFill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225097" y="9291983"/>
            <a:ext cx="1214438" cy="1304925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9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654858" y="14100669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KS3 </a:t>
            </a:r>
            <a:r>
              <a:rPr lang="en-US" sz="1200" b="1" dirty="0"/>
              <a:t>nonfiction</a:t>
            </a:r>
            <a:endParaRPr lang="en-US" sz="2400" b="1" dirty="0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818873" y="3884082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How bad do you want it?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Matt Fitzgerald</a:t>
            </a: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706659" y="6714851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Butterfly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Yusra Mardi</a:t>
            </a:r>
            <a:r>
              <a:rPr lang="en-GB" sz="1100" i="1" dirty="0">
                <a:solidFill>
                  <a:srgbClr val="630084"/>
                </a:solidFill>
              </a:rPr>
              <a:t>ni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2BB3B47-1AF3-AFF9-38DA-65664B5A3373}"/>
              </a:ext>
            </a:extLst>
          </p:cNvPr>
          <p:cNvSpPr txBox="1"/>
          <p:nvPr/>
        </p:nvSpPr>
        <p:spPr>
          <a:xfrm>
            <a:off x="4259958" y="6699890"/>
            <a:ext cx="15746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Never give up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Bear Grylls 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6413410" y="6676658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You are awesome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Matthew Sayed</a:t>
            </a: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4224852" y="3918942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Shoe Dog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Phil Knight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6344292" y="3913391"/>
            <a:ext cx="1560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I am a secret footballer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The Secret Footballer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3F712E-7520-9F79-016B-3CE0BABC6B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1263" y="13844416"/>
            <a:ext cx="1328276" cy="1974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8B8F96-3633-1F54-D47D-71B111E506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8100" y="13844416"/>
            <a:ext cx="1306164" cy="19860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C2DD1E-F427-6A04-CCDC-DE262992C4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507" y="13844416"/>
            <a:ext cx="1306164" cy="2009553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C5D837-5B31-D675-77C1-62893E8DE3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9896" y="10937382"/>
            <a:ext cx="1054001" cy="15398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83D49EB-0EF2-EFCF-671C-BB36153ECC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577" y="10952949"/>
            <a:ext cx="1009000" cy="1539829"/>
          </a:xfrm>
          <a:prstGeom prst="rect">
            <a:avLst/>
          </a:prstGeom>
          <a:noFill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DFB24D-F258-0C7D-43B7-E3A64B487C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4508" y="10980596"/>
            <a:ext cx="977559" cy="14966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12F80FC-3F09-138E-14FB-C5892E69EE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6846" y="10976890"/>
            <a:ext cx="962844" cy="148194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40DDDA-5EEF-1251-ED03-EC3570272D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52318" y="11033045"/>
            <a:ext cx="934229" cy="145973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DD3AED8-4268-D7B7-033F-B58EFBE525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76" y="11021429"/>
            <a:ext cx="967959" cy="1481942"/>
          </a:xfrm>
          <a:prstGeom prst="rect">
            <a:avLst/>
          </a:prstGeom>
          <a:noFill/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F0E20E2-618F-15A7-A078-2CC50E3CC4F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73263" y="13857064"/>
            <a:ext cx="902286" cy="129856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A1F8F01-5C5A-DC2B-C337-68EF5EDF8FF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65046" y="14287144"/>
            <a:ext cx="890093" cy="129246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2CA6D26-C4AC-C305-8200-DC482A2DABC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96156" y="7660459"/>
            <a:ext cx="1503878" cy="191482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DEE682D-FE66-B1E0-B5D7-29784521432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26432" y="7725467"/>
            <a:ext cx="1189019" cy="182202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7A0E1A1-5E26-E421-D022-73F01E636F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91" y="7706088"/>
            <a:ext cx="1621349" cy="1869193"/>
          </a:xfrm>
          <a:prstGeom prst="rect">
            <a:avLst/>
          </a:prstGeom>
          <a:noFill/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DB12C1E-6D06-B88B-3115-10BA1947459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358" y="7702193"/>
            <a:ext cx="1199499" cy="1838925"/>
          </a:xfrm>
          <a:prstGeom prst="rect">
            <a:avLst/>
          </a:prstGeom>
          <a:noFill/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040969F7-8E9C-C311-DD2C-40550C9CE9F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318" y="4640455"/>
            <a:ext cx="1180536" cy="1788722"/>
          </a:xfrm>
          <a:prstGeom prst="rect">
            <a:avLst/>
          </a:prstGeom>
          <a:noFill/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3FCD21EC-94E9-DECF-0A6A-D798B236A52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80" y="4592685"/>
            <a:ext cx="1180637" cy="1840375"/>
          </a:xfrm>
          <a:prstGeom prst="rect">
            <a:avLst/>
          </a:prstGeom>
          <a:noFill/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90DAF49-C753-7F37-90A4-D0577049762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37" y="4592685"/>
            <a:ext cx="1306770" cy="1842881"/>
          </a:xfrm>
          <a:prstGeom prst="rect">
            <a:avLst/>
          </a:prstGeom>
          <a:noFill/>
        </p:spPr>
      </p:pic>
      <p:pic>
        <p:nvPicPr>
          <p:cNvPr id="448" name="Picture 447">
            <a:extLst>
              <a:ext uri="{FF2B5EF4-FFF2-40B4-BE49-F238E27FC236}">
                <a16:creationId xmlns:a16="http://schemas.microsoft.com/office/drawing/2014/main" id="{E0917866-1FC6-644B-2CC9-EF6600C9B2A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783" y="1737243"/>
            <a:ext cx="1166071" cy="1864134"/>
          </a:xfrm>
          <a:prstGeom prst="rect">
            <a:avLst/>
          </a:prstGeom>
          <a:noFill/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C4E242D1-B682-079D-331C-F22BC69209A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364163" y="1828724"/>
            <a:ext cx="1192551" cy="1779791"/>
          </a:xfrm>
          <a:prstGeom prst="rect">
            <a:avLst/>
          </a:prstGeom>
        </p:spPr>
      </p:pic>
      <p:pic>
        <p:nvPicPr>
          <p:cNvPr id="457" name="Picture 456">
            <a:extLst>
              <a:ext uri="{FF2B5EF4-FFF2-40B4-BE49-F238E27FC236}">
                <a16:creationId xmlns:a16="http://schemas.microsoft.com/office/drawing/2014/main" id="{EA014689-043E-2854-CBF1-C6781EF40E3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40107" y="1883557"/>
            <a:ext cx="1119050" cy="17608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D2368F-229B-2E38-29AB-98B4515A331D}"/>
              </a:ext>
            </a:extLst>
          </p:cNvPr>
          <p:cNvSpPr txBox="1"/>
          <p:nvPr/>
        </p:nvSpPr>
        <p:spPr>
          <a:xfrm>
            <a:off x="3182360" y="12701690"/>
            <a:ext cx="28264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A selection of sports fiction by various authors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5524FB-F82D-C6F9-881B-12C4A8AB2B3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t="19738" r="1443" b="13735"/>
          <a:stretch>
            <a:fillRect/>
          </a:stretch>
        </p:blipFill>
        <p:spPr>
          <a:xfrm>
            <a:off x="2839577" y="16493439"/>
            <a:ext cx="3370235" cy="8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cc41b265b68305ff760d806cdd131ad1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c3c36b72666add38f3a4f3a964222732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84284B-48E5-4A62-AB76-71B56472B3BF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fb541a9-4042-48f7-8aec-5702ffc22a66"/>
    <ds:schemaRef ds:uri="http://purl.org/dc/terms/"/>
    <ds:schemaRef ds:uri="http://purl.org/dc/elements/1.1/"/>
    <ds:schemaRef ds:uri="a5096ca1-e091-402a-b1f4-559d2969291a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0B0695-5C44-49E3-87E2-478BB16ED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29538</TotalTime>
  <Words>106</Words>
  <Application>Microsoft Office PowerPoint</Application>
  <PresentationFormat>Custom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SemiLight SemiConde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Julie Houghton</cp:lastModifiedBy>
  <cp:revision>515</cp:revision>
  <cp:lastPrinted>2025-08-27T11:21:12Z</cp:lastPrinted>
  <dcterms:created xsi:type="dcterms:W3CDTF">2018-02-08T08:28:53Z</dcterms:created>
  <dcterms:modified xsi:type="dcterms:W3CDTF">2026-07-14T08:00:09Z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