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6"/>
  </p:notesMasterIdLst>
  <p:sldIdLst>
    <p:sldId id="259" r:id="rId5"/>
  </p:sldIdLst>
  <p:sldSz cx="9720263" cy="17640300"/>
  <p:notesSz cx="9926638" cy="14355763"/>
  <p:defaultTextStyle>
    <a:defPPr>
      <a:defRPr lang="en-US"/>
    </a:defPPr>
    <a:lvl1pPr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546100" indent="-88900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1093788" indent="-179388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641475" indent="-2698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2187575" indent="-3587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83FF"/>
    <a:srgbClr val="FF7E79"/>
    <a:srgbClr val="FF85FF"/>
    <a:srgbClr val="365F92"/>
    <a:srgbClr val="00B050"/>
    <a:srgbClr val="2CB22C"/>
    <a:srgbClr val="00FFCC"/>
    <a:srgbClr val="00B800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02" autoAdjust="0"/>
    <p:restoredTop sz="43141" autoAdjust="0"/>
  </p:normalViewPr>
  <p:slideViewPr>
    <p:cSldViewPr snapToGrid="0">
      <p:cViewPr>
        <p:scale>
          <a:sx n="76" d="100"/>
          <a:sy n="76" d="100"/>
        </p:scale>
        <p:origin x="3272" y="536"/>
      </p:cViewPr>
      <p:guideLst>
        <p:guide orient="horz" pos="5556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A99659-4E17-465F-8933-89200B0C1B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/>
          <a:lstStyle>
            <a:lvl1pPr algn="l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FFEDC-5AF0-4F14-8268-1C21BE245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621697" y="0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/>
          <a:lstStyle>
            <a:lvl1pPr algn="r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fld id="{63855C41-E1C6-4051-BD88-0BD13E02BC06}" type="datetimeFigureOut">
              <a:rPr lang="en-US"/>
              <a:pPr>
                <a:defRPr/>
              </a:pPr>
              <a:t>5/13/26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116F96D-353E-4F45-97ED-A5818D7630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629025" y="1795463"/>
            <a:ext cx="2668588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40" tIns="66369" rIns="132740" bIns="6636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22946EE-4454-42CB-AEB8-E5C749B608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92202" y="6908125"/>
            <a:ext cx="7942238" cy="5652309"/>
          </a:xfrm>
          <a:prstGeom prst="rect">
            <a:avLst/>
          </a:prstGeom>
        </p:spPr>
        <p:txBody>
          <a:bodyPr vert="horz" lIns="132740" tIns="66369" rIns="132740" bIns="6636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F664A-89B6-45D7-8A06-A9038DF2187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13637171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 anchor="b"/>
          <a:lstStyle>
            <a:lvl1pPr algn="l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1C1D9-DB61-4EE4-BC03-E0B170F82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1697" y="13637171"/>
            <a:ext cx="4302625" cy="718592"/>
          </a:xfrm>
          <a:prstGeom prst="rect">
            <a:avLst/>
          </a:prstGeom>
        </p:spPr>
        <p:txBody>
          <a:bodyPr vert="horz" wrap="square" lIns="132740" tIns="66369" rIns="132740" bIns="66369" numCol="1" anchor="b" anchorCtr="0" compatLnSpc="1">
            <a:prstTxWarp prst="textNoShape">
              <a:avLst/>
            </a:prstTxWarp>
          </a:bodyPr>
          <a:lstStyle>
            <a:lvl1pPr algn="r">
              <a:defRPr sz="1700"/>
            </a:lvl1pPr>
          </a:lstStyle>
          <a:p>
            <a:fld id="{084ECC27-036F-499F-BA36-EF2715A713C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5138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0275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95413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60550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26691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6pPr>
    <a:lvl7pPr marL="2792029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7pPr>
    <a:lvl8pPr marL="3257367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8pPr>
    <a:lvl9pPr marL="3722705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60787-DD6B-E943-FD45-FB52606B8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D27BBCFA-49ED-34BA-EA81-EA025FBC86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E622EC-575D-78E2-A802-E83493703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35103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9E440F5-B710-A9CC-EF9B-0BFC21CF8F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78516" indent="-414814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659255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322956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86660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650361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4314065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977767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5641469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62655CE4-D43B-4E05-A78D-641C02EA10D4}" type="slidenum">
              <a:rPr lang="en-US" altLang="en-US" sz="1700"/>
              <a:pPr eaLnBrk="1" hangingPunct="1"/>
              <a:t>1</a:t>
            </a:fld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1535291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BDEC8-7776-4BD9-94FC-952A9687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0689-8348-40AB-8024-6D9833C0C22C}" type="datetimeFigureOut">
              <a:rPr lang="en-GB"/>
              <a:pPr>
                <a:defRPr/>
              </a:pPr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B1E88-D5CC-4C32-A1A0-11BF66F5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0A929-0B91-4F0B-93B1-AF18FF4AD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29528-573D-4C56-AFC1-E5E71C3FED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65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9A373-E54A-4E2B-BBE9-68228FAC5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D7B6E-343C-47A1-80D8-FE317BA230F8}" type="datetimeFigureOut">
              <a:rPr lang="en-GB"/>
              <a:pPr>
                <a:defRPr/>
              </a:pPr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5E084-10AE-4A2D-8C9E-9C023625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B736E-406E-4282-9296-31D22F43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9B552-3DD3-4175-A226-F7405B1C7CD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030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AD48E-1F98-4340-97CF-C3BBF1D2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96C7-2361-4768-96D2-1CC0F9B06F0C}" type="datetimeFigureOut">
              <a:rPr lang="en-GB"/>
              <a:pPr>
                <a:defRPr/>
              </a:pPr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1B373-0335-4F11-B999-391126AD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F6FA1-3E07-4238-98ED-5E0F2569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B0B12-399A-4526-99A2-AA97F19F27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495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0FCEF5-B9C1-4CD4-BEA5-1B46D48DB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4DCD8-734C-4B9F-BC3E-66A9CEBC4803}" type="datetimeFigureOut">
              <a:rPr lang="en-GB"/>
              <a:pPr>
                <a:defRPr/>
              </a:pPr>
              <a:t>13/05/2026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B310ED-EB2C-45B0-86BE-4E695BB6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F5C82A-B40E-43CB-9074-66934B47A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56C08-9EF3-48D2-A5F8-5DFCCB8EC3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882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6443610"/>
            <a:ext cx="4112126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4324325"/>
            <a:ext cx="4132378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6443610"/>
            <a:ext cx="4132378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0E4CD68-3FA3-4DE9-831B-BC425F10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25CBE-F1C3-431A-983D-6ED9606BBFDB}" type="datetimeFigureOut">
              <a:rPr lang="en-GB"/>
              <a:pPr>
                <a:defRPr/>
              </a:pPr>
              <a:t>13/05/2026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D426C49-FBB6-4760-97FE-F3E23461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C3DE7F-73B4-4DF4-AC2F-62D90A97B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4FB95-2C14-43DB-AC8F-019C2035BC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1655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7BCC6B9-DEA6-48FA-B2D5-8B74320C2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CC32E-F221-4D1D-8B93-633D8E540C0E}" type="datetimeFigureOut">
              <a:rPr lang="en-GB"/>
              <a:pPr>
                <a:defRPr/>
              </a:pPr>
              <a:t>13/05/2026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0C1290F-A21C-466B-AC47-B767226A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64B3345-3BE4-45FD-8B3F-5248CBF51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4AAF8-D935-42DF-B3C3-CB2F709A5B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981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262BC2-9F08-4DC7-800F-5A225A4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44F56-4C7B-4670-8495-1F995606A77A}" type="datetimeFigureOut">
              <a:rPr lang="en-GB"/>
              <a:pPr>
                <a:defRPr/>
              </a:pPr>
              <a:t>13/05/2026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D49C6CC-B87F-449B-B9BE-2BE91A08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6EDD05-1055-4CA7-8A73-8E43E179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60A30-71CC-4FB0-87AB-E5C760C544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5571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539880"/>
            <a:ext cx="4920883" cy="12536047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846B9D-C5A4-489A-AE28-A0E53F2A8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7E030-AFD9-4A32-8D27-F0B19D8E4F7B}" type="datetimeFigureOut">
              <a:rPr lang="en-GB"/>
              <a:pPr>
                <a:defRPr/>
              </a:pPr>
              <a:t>13/05/2026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18BA78-3040-4D60-8FB4-E0872B3BA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1936AC-0EA2-4682-9230-D1297CC8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2299A-1438-4288-B342-B53F9EBC0BF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442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539880"/>
            <a:ext cx="4920883" cy="12536047"/>
          </a:xfrm>
        </p:spPr>
        <p:txBody>
          <a:bodyPr rtlCol="0">
            <a:normAutofit/>
          </a:bodyPr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AA5B38-0A08-4497-A724-62A8B942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5A0DC-BCF3-4BFD-87F3-CE0A0154E512}" type="datetimeFigureOut">
              <a:rPr lang="en-GB"/>
              <a:pPr>
                <a:defRPr/>
              </a:pPr>
              <a:t>13/05/2026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22E043-6002-43A2-A440-CE1A410E4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18021DE-8B69-4029-A140-5A3BEB170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C4705-EBD0-48F1-81A4-13887CB2D34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1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6C342-CAD2-4D7A-A35C-379FD02A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5C01C-8375-44C4-8CDF-B1B8C491AAF6}" type="datetimeFigureOut">
              <a:rPr lang="en-GB"/>
              <a:pPr>
                <a:defRPr/>
              </a:pPr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5E7B2-8BBD-45ED-BA29-6429DF46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003EF-B869-4299-AEA3-00BF5E053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D1EED-DD41-405A-852C-5702EEB112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01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939183"/>
            <a:ext cx="2095932" cy="149493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939183"/>
            <a:ext cx="6166292" cy="149493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96A75-51BA-4866-A8A1-DB78831D5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B95B5-0612-4491-9750-89C6F3581635}" type="datetimeFigureOut">
              <a:rPr lang="en-GB"/>
              <a:pPr>
                <a:defRPr/>
              </a:pPr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6131-AFCD-45B4-BD58-FB54D4CC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FD20B-8F9F-4AF9-A664-327110FA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25C011-E1B4-42C2-9C68-AD9612F254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319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CF5F577-0872-45BC-8086-63AA5945E5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8338" y="939800"/>
            <a:ext cx="8383587" cy="34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36EB07F-A7AA-4D4A-AE1F-804C9B7B4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68338" y="4695825"/>
            <a:ext cx="8383587" cy="1119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A878D-6A61-4877-9575-9D2FDF944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8338" y="16349663"/>
            <a:ext cx="2187575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70160F-E00A-4D18-9541-12A69FACA95E}" type="datetimeFigureOut">
              <a:rPr lang="en-GB"/>
              <a:pPr>
                <a:defRPr/>
              </a:pPr>
              <a:t>13/05/2026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F43CB-D355-4C9C-AFA0-89DE3A82A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19450" y="16349663"/>
            <a:ext cx="3281363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45B3E-3FAF-438B-9F19-4D4C588EC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64350" y="16349663"/>
            <a:ext cx="2187575" cy="939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13D0CEF-DE75-45B3-AF8D-6E4E73C62EA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2pPr>
      <a:lvl3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3pPr>
      <a:lvl4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4pPr>
      <a:lvl5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42888" indent="-242888" algn="l" defTabSz="971550" rtl="0" eaLnBrk="0" fontAlgn="base" hangingPunct="0">
        <a:lnSpc>
          <a:spcPct val="90000"/>
        </a:lnSpc>
        <a:spcBef>
          <a:spcPts val="1063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866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43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70021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8598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5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00EB7-1EAD-9082-E68A-E0EF7A44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Block Arc 460">
            <a:extLst>
              <a:ext uri="{FF2B5EF4-FFF2-40B4-BE49-F238E27FC236}">
                <a16:creationId xmlns:a16="http://schemas.microsoft.com/office/drawing/2014/main" id="{4F3E8C9D-FB16-F7CD-B485-AC7F6E1A8E41}"/>
              </a:ext>
            </a:extLst>
          </p:cNvPr>
          <p:cNvSpPr/>
          <p:nvPr/>
        </p:nvSpPr>
        <p:spPr>
          <a:xfrm rot="5400000" flipH="1" flipV="1">
            <a:off x="719398" y="2367945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rgbClr val="D88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60" name="Block Arc 459">
            <a:extLst>
              <a:ext uri="{FF2B5EF4-FFF2-40B4-BE49-F238E27FC236}">
                <a16:creationId xmlns:a16="http://schemas.microsoft.com/office/drawing/2014/main" id="{558486E2-69A6-6436-09FC-4964C8135783}"/>
              </a:ext>
            </a:extLst>
          </p:cNvPr>
          <p:cNvSpPr/>
          <p:nvPr/>
        </p:nvSpPr>
        <p:spPr>
          <a:xfrm rot="5400000" flipH="1">
            <a:off x="6736991" y="5586503"/>
            <a:ext cx="2924892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19861493-AE17-350C-3932-BC59DF1496EF}"/>
              </a:ext>
            </a:extLst>
          </p:cNvPr>
          <p:cNvSpPr/>
          <p:nvPr/>
        </p:nvSpPr>
        <p:spPr>
          <a:xfrm rot="5400000" flipH="1">
            <a:off x="6743082" y="11757248"/>
            <a:ext cx="2925754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F08BF88-4EDF-2FD5-DD66-F67E638D633B}"/>
              </a:ext>
            </a:extLst>
          </p:cNvPr>
          <p:cNvSpPr/>
          <p:nvPr/>
        </p:nvSpPr>
        <p:spPr>
          <a:xfrm>
            <a:off x="1614324" y="14459420"/>
            <a:ext cx="6773916" cy="622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140" name="Block Arc 139">
            <a:extLst>
              <a:ext uri="{FF2B5EF4-FFF2-40B4-BE49-F238E27FC236}">
                <a16:creationId xmlns:a16="http://schemas.microsoft.com/office/drawing/2014/main" id="{72D45ED3-2172-C1A4-C4FF-6995B8884463}"/>
              </a:ext>
            </a:extLst>
          </p:cNvPr>
          <p:cNvSpPr/>
          <p:nvPr/>
        </p:nvSpPr>
        <p:spPr>
          <a:xfrm rot="5400000" flipH="1" flipV="1">
            <a:off x="710626" y="8204021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FAF76065-5399-B4AE-4BB1-C9C4556B21EF}"/>
              </a:ext>
            </a:extLst>
          </p:cNvPr>
          <p:cNvSpPr/>
          <p:nvPr/>
        </p:nvSpPr>
        <p:spPr>
          <a:xfrm rot="3660063">
            <a:off x="863178" y="16913214"/>
            <a:ext cx="90487" cy="681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 dirty="0"/>
          </a:p>
        </p:txBody>
      </p:sp>
      <p:sp>
        <p:nvSpPr>
          <p:cNvPr id="2513" name="TextBox 1">
            <a:extLst>
              <a:ext uri="{FF2B5EF4-FFF2-40B4-BE49-F238E27FC236}">
                <a16:creationId xmlns:a16="http://schemas.microsoft.com/office/drawing/2014/main" id="{EEA3CDE1-4694-A1EE-66B5-DAAC4CFCE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2186" y="267492"/>
            <a:ext cx="51261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0" hangingPunct="0"/>
            <a:r>
              <a:rPr lang="en-GB" altLang="en-US" sz="3600" b="1" dirty="0">
                <a:solidFill>
                  <a:srgbClr val="365F92"/>
                </a:solidFill>
                <a:latin typeface="Bahnschrift SemiLight SemiConde" panose="020B0502040204020203" pitchFamily="34" charset="0"/>
              </a:rPr>
              <a:t>Music Reading Journey</a:t>
            </a: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21058E76-3901-FA26-4450-8AC899833A32}"/>
              </a:ext>
            </a:extLst>
          </p:cNvPr>
          <p:cNvSpPr/>
          <p:nvPr/>
        </p:nvSpPr>
        <p:spPr>
          <a:xfrm>
            <a:off x="1521577" y="11486607"/>
            <a:ext cx="6805659" cy="6175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591" name="Rectangle 140">
            <a:extLst>
              <a:ext uri="{FF2B5EF4-FFF2-40B4-BE49-F238E27FC236}">
                <a16:creationId xmlns:a16="http://schemas.microsoft.com/office/drawing/2014/main" id="{768BDD98-3C87-9BA9-C85A-DFA8D4BB4A48}"/>
              </a:ext>
            </a:extLst>
          </p:cNvPr>
          <p:cNvSpPr/>
          <p:nvPr/>
        </p:nvSpPr>
        <p:spPr>
          <a:xfrm>
            <a:off x="2002875" y="8379368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pic>
        <p:nvPicPr>
          <p:cNvPr id="1051" name="Picture 20" descr="See the source image">
            <a:extLst>
              <a:ext uri="{FF2B5EF4-FFF2-40B4-BE49-F238E27FC236}">
                <a16:creationId xmlns:a16="http://schemas.microsoft.com/office/drawing/2014/main" id="{035AB0EB-C9FE-B70A-40CC-DE7F27A56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82319" y="-6306948"/>
            <a:ext cx="76666" cy="7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 descr="A blue and black logo&#10;&#10;AI-generated content may be incorrect.">
            <a:extLst>
              <a:ext uri="{FF2B5EF4-FFF2-40B4-BE49-F238E27FC236}">
                <a16:creationId xmlns:a16="http://schemas.microsoft.com/office/drawing/2014/main" id="{F3DBB992-403E-B136-46C7-E57B4461AE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5" t="15333" r="22712" b="15256"/>
          <a:stretch>
            <a:fillRect/>
          </a:stretch>
        </p:blipFill>
        <p:spPr>
          <a:xfrm>
            <a:off x="3906363" y="16454294"/>
            <a:ext cx="1968403" cy="799439"/>
          </a:xfrm>
          <a:prstGeom prst="rect">
            <a:avLst/>
          </a:prstGeom>
        </p:spPr>
      </p:pic>
      <p:pic>
        <p:nvPicPr>
          <p:cNvPr id="65" name="Picture 6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055A4EF-CFCE-0D2F-E35E-E1D030DBC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029" y="-77037"/>
            <a:ext cx="4634502" cy="1877184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CE2F430F-273E-FD80-6800-677FB0CFF4F8}"/>
              </a:ext>
            </a:extLst>
          </p:cNvPr>
          <p:cNvSpPr/>
          <p:nvPr/>
        </p:nvSpPr>
        <p:spPr>
          <a:xfrm>
            <a:off x="161548" y="174085"/>
            <a:ext cx="9397165" cy="17292129"/>
          </a:xfrm>
          <a:custGeom>
            <a:avLst/>
            <a:gdLst>
              <a:gd name="csX0" fmla="*/ 0 w 9397165"/>
              <a:gd name="csY0" fmla="*/ 0 h 17292129"/>
              <a:gd name="csX1" fmla="*/ 577254 w 9397165"/>
              <a:gd name="csY1" fmla="*/ 0 h 17292129"/>
              <a:gd name="csX2" fmla="*/ 966566 w 9397165"/>
              <a:gd name="csY2" fmla="*/ 0 h 17292129"/>
              <a:gd name="csX3" fmla="*/ 1825735 w 9397165"/>
              <a:gd name="csY3" fmla="*/ 0 h 17292129"/>
              <a:gd name="csX4" fmla="*/ 2402989 w 9397165"/>
              <a:gd name="csY4" fmla="*/ 0 h 17292129"/>
              <a:gd name="csX5" fmla="*/ 2980244 w 9397165"/>
              <a:gd name="csY5" fmla="*/ 0 h 17292129"/>
              <a:gd name="csX6" fmla="*/ 3839413 w 9397165"/>
              <a:gd name="csY6" fmla="*/ 0 h 17292129"/>
              <a:gd name="csX7" fmla="*/ 4322696 w 9397165"/>
              <a:gd name="csY7" fmla="*/ 0 h 17292129"/>
              <a:gd name="csX8" fmla="*/ 5181865 w 9397165"/>
              <a:gd name="csY8" fmla="*/ 0 h 17292129"/>
              <a:gd name="csX9" fmla="*/ 6041035 w 9397165"/>
              <a:gd name="csY9" fmla="*/ 0 h 17292129"/>
              <a:gd name="csX10" fmla="*/ 6712261 w 9397165"/>
              <a:gd name="csY10" fmla="*/ 0 h 17292129"/>
              <a:gd name="csX11" fmla="*/ 7571430 w 9397165"/>
              <a:gd name="csY11" fmla="*/ 0 h 17292129"/>
              <a:gd name="csX12" fmla="*/ 8148685 w 9397165"/>
              <a:gd name="csY12" fmla="*/ 0 h 17292129"/>
              <a:gd name="csX13" fmla="*/ 8725939 w 9397165"/>
              <a:gd name="csY13" fmla="*/ 0 h 17292129"/>
              <a:gd name="csX14" fmla="*/ 9397165 w 9397165"/>
              <a:gd name="csY14" fmla="*/ 0 h 17292129"/>
              <a:gd name="csX15" fmla="*/ 9397165 w 9397165"/>
              <a:gd name="csY15" fmla="*/ 518764 h 17292129"/>
              <a:gd name="csX16" fmla="*/ 9397165 w 9397165"/>
              <a:gd name="csY16" fmla="*/ 1210449 h 17292129"/>
              <a:gd name="csX17" fmla="*/ 9397165 w 9397165"/>
              <a:gd name="csY17" fmla="*/ 2075055 h 17292129"/>
              <a:gd name="csX18" fmla="*/ 9397165 w 9397165"/>
              <a:gd name="csY18" fmla="*/ 2939662 h 17292129"/>
              <a:gd name="csX19" fmla="*/ 9397165 w 9397165"/>
              <a:gd name="csY19" fmla="*/ 3804268 h 17292129"/>
              <a:gd name="csX20" fmla="*/ 9397165 w 9397165"/>
              <a:gd name="csY20" fmla="*/ 3977190 h 17292129"/>
              <a:gd name="csX21" fmla="*/ 9397165 w 9397165"/>
              <a:gd name="csY21" fmla="*/ 4323032 h 17292129"/>
              <a:gd name="csX22" fmla="*/ 9397165 w 9397165"/>
              <a:gd name="csY22" fmla="*/ 5187639 h 17292129"/>
              <a:gd name="csX23" fmla="*/ 9397165 w 9397165"/>
              <a:gd name="csY23" fmla="*/ 5706403 h 17292129"/>
              <a:gd name="csX24" fmla="*/ 9397165 w 9397165"/>
              <a:gd name="csY24" fmla="*/ 6052245 h 17292129"/>
              <a:gd name="csX25" fmla="*/ 9397165 w 9397165"/>
              <a:gd name="csY25" fmla="*/ 6916852 h 17292129"/>
              <a:gd name="csX26" fmla="*/ 9397165 w 9397165"/>
              <a:gd name="csY26" fmla="*/ 7608537 h 17292129"/>
              <a:gd name="csX27" fmla="*/ 9397165 w 9397165"/>
              <a:gd name="csY27" fmla="*/ 8300222 h 17292129"/>
              <a:gd name="csX28" fmla="*/ 9397165 w 9397165"/>
              <a:gd name="csY28" fmla="*/ 9337750 h 17292129"/>
              <a:gd name="csX29" fmla="*/ 9397165 w 9397165"/>
              <a:gd name="csY29" fmla="*/ 10202356 h 17292129"/>
              <a:gd name="csX30" fmla="*/ 9397165 w 9397165"/>
              <a:gd name="csY30" fmla="*/ 10375277 h 17292129"/>
              <a:gd name="csX31" fmla="*/ 9397165 w 9397165"/>
              <a:gd name="csY31" fmla="*/ 10894041 h 17292129"/>
              <a:gd name="csX32" fmla="*/ 9397165 w 9397165"/>
              <a:gd name="csY32" fmla="*/ 11931569 h 17292129"/>
              <a:gd name="csX33" fmla="*/ 9397165 w 9397165"/>
              <a:gd name="csY33" fmla="*/ 12623254 h 17292129"/>
              <a:gd name="csX34" fmla="*/ 9397165 w 9397165"/>
              <a:gd name="csY34" fmla="*/ 13487861 h 17292129"/>
              <a:gd name="csX35" fmla="*/ 9397165 w 9397165"/>
              <a:gd name="csY35" fmla="*/ 14006624 h 17292129"/>
              <a:gd name="csX36" fmla="*/ 9397165 w 9397165"/>
              <a:gd name="csY36" fmla="*/ 14698310 h 17292129"/>
              <a:gd name="csX37" fmla="*/ 9397165 w 9397165"/>
              <a:gd name="csY37" fmla="*/ 15735837 h 17292129"/>
              <a:gd name="csX38" fmla="*/ 9397165 w 9397165"/>
              <a:gd name="csY38" fmla="*/ 16081680 h 17292129"/>
              <a:gd name="csX39" fmla="*/ 9397165 w 9397165"/>
              <a:gd name="csY39" fmla="*/ 17292129 h 17292129"/>
              <a:gd name="csX40" fmla="*/ 8913882 w 9397165"/>
              <a:gd name="csY40" fmla="*/ 17292129 h 17292129"/>
              <a:gd name="csX41" fmla="*/ 8336628 w 9397165"/>
              <a:gd name="csY41" fmla="*/ 17292129 h 17292129"/>
              <a:gd name="csX42" fmla="*/ 7665402 w 9397165"/>
              <a:gd name="csY42" fmla="*/ 17292129 h 17292129"/>
              <a:gd name="csX43" fmla="*/ 7182119 w 9397165"/>
              <a:gd name="csY43" fmla="*/ 17292129 h 17292129"/>
              <a:gd name="csX44" fmla="*/ 6322950 w 9397165"/>
              <a:gd name="csY44" fmla="*/ 17292129 h 17292129"/>
              <a:gd name="csX45" fmla="*/ 5651724 w 9397165"/>
              <a:gd name="csY45" fmla="*/ 17292129 h 17292129"/>
              <a:gd name="csX46" fmla="*/ 4792554 w 9397165"/>
              <a:gd name="csY46" fmla="*/ 17292129 h 17292129"/>
              <a:gd name="csX47" fmla="*/ 4027356 w 9397165"/>
              <a:gd name="csY47" fmla="*/ 17292129 h 17292129"/>
              <a:gd name="csX48" fmla="*/ 3450102 w 9397165"/>
              <a:gd name="csY48" fmla="*/ 17292129 h 17292129"/>
              <a:gd name="csX49" fmla="*/ 2684904 w 9397165"/>
              <a:gd name="csY49" fmla="*/ 17292129 h 17292129"/>
              <a:gd name="csX50" fmla="*/ 2201622 w 9397165"/>
              <a:gd name="csY50" fmla="*/ 17292129 h 17292129"/>
              <a:gd name="csX51" fmla="*/ 1530395 w 9397165"/>
              <a:gd name="csY51" fmla="*/ 17292129 h 17292129"/>
              <a:gd name="csX52" fmla="*/ 1141084 w 9397165"/>
              <a:gd name="csY52" fmla="*/ 17292129 h 17292129"/>
              <a:gd name="csX53" fmla="*/ 0 w 9397165"/>
              <a:gd name="csY53" fmla="*/ 17292129 h 17292129"/>
              <a:gd name="csX54" fmla="*/ 0 w 9397165"/>
              <a:gd name="csY54" fmla="*/ 16600444 h 17292129"/>
              <a:gd name="csX55" fmla="*/ 0 w 9397165"/>
              <a:gd name="csY55" fmla="*/ 15735837 h 17292129"/>
              <a:gd name="csX56" fmla="*/ 0 w 9397165"/>
              <a:gd name="csY56" fmla="*/ 14871231 h 17292129"/>
              <a:gd name="csX57" fmla="*/ 0 w 9397165"/>
              <a:gd name="csY57" fmla="*/ 14525388 h 17292129"/>
              <a:gd name="csX58" fmla="*/ 0 w 9397165"/>
              <a:gd name="csY58" fmla="*/ 13487861 h 17292129"/>
              <a:gd name="csX59" fmla="*/ 0 w 9397165"/>
              <a:gd name="csY59" fmla="*/ 12796175 h 17292129"/>
              <a:gd name="csX60" fmla="*/ 0 w 9397165"/>
              <a:gd name="csY60" fmla="*/ 12623254 h 17292129"/>
              <a:gd name="csX61" fmla="*/ 0 w 9397165"/>
              <a:gd name="csY61" fmla="*/ 11931569 h 17292129"/>
              <a:gd name="csX62" fmla="*/ 0 w 9397165"/>
              <a:gd name="csY62" fmla="*/ 11412805 h 17292129"/>
              <a:gd name="csX63" fmla="*/ 0 w 9397165"/>
              <a:gd name="csY63" fmla="*/ 10894041 h 17292129"/>
              <a:gd name="csX64" fmla="*/ 0 w 9397165"/>
              <a:gd name="csY64" fmla="*/ 10375277 h 17292129"/>
              <a:gd name="csX65" fmla="*/ 0 w 9397165"/>
              <a:gd name="csY65" fmla="*/ 9856514 h 17292129"/>
              <a:gd name="csX66" fmla="*/ 0 w 9397165"/>
              <a:gd name="csY66" fmla="*/ 8991907 h 17292129"/>
              <a:gd name="csX67" fmla="*/ 0 w 9397165"/>
              <a:gd name="csY67" fmla="*/ 8300222 h 17292129"/>
              <a:gd name="csX68" fmla="*/ 0 w 9397165"/>
              <a:gd name="csY68" fmla="*/ 8127301 h 17292129"/>
              <a:gd name="csX69" fmla="*/ 0 w 9397165"/>
              <a:gd name="csY69" fmla="*/ 7608537 h 17292129"/>
              <a:gd name="csX70" fmla="*/ 0 w 9397165"/>
              <a:gd name="csY70" fmla="*/ 6743930 h 17292129"/>
              <a:gd name="csX71" fmla="*/ 0 w 9397165"/>
              <a:gd name="csY71" fmla="*/ 6398088 h 17292129"/>
              <a:gd name="csX72" fmla="*/ 0 w 9397165"/>
              <a:gd name="csY72" fmla="*/ 5360560 h 17292129"/>
              <a:gd name="csX73" fmla="*/ 0 w 9397165"/>
              <a:gd name="csY73" fmla="*/ 4323032 h 17292129"/>
              <a:gd name="csX74" fmla="*/ 0 w 9397165"/>
              <a:gd name="csY74" fmla="*/ 3631347 h 17292129"/>
              <a:gd name="csX75" fmla="*/ 0 w 9397165"/>
              <a:gd name="csY75" fmla="*/ 2593819 h 17292129"/>
              <a:gd name="csX76" fmla="*/ 0 w 9397165"/>
              <a:gd name="csY76" fmla="*/ 1902134 h 17292129"/>
              <a:gd name="csX77" fmla="*/ 0 w 9397165"/>
              <a:gd name="csY77" fmla="*/ 1037528 h 17292129"/>
              <a:gd name="csX78" fmla="*/ 0 w 9397165"/>
              <a:gd name="csY78" fmla="*/ 864606 h 17292129"/>
              <a:gd name="csX79" fmla="*/ 0 w 9397165"/>
              <a:gd name="csY79" fmla="*/ 0 h 172921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</a:cxnLst>
            <a:rect l="l" t="t" r="r" b="b"/>
            <a:pathLst>
              <a:path w="9397165" h="17292129" extrusionOk="0">
                <a:moveTo>
                  <a:pt x="0" y="0"/>
                </a:moveTo>
                <a:cubicBezTo>
                  <a:pt x="122370" y="-26698"/>
                  <a:pt x="293705" y="-11110"/>
                  <a:pt x="577254" y="0"/>
                </a:cubicBezTo>
                <a:cubicBezTo>
                  <a:pt x="860803" y="11110"/>
                  <a:pt x="879440" y="-12772"/>
                  <a:pt x="966566" y="0"/>
                </a:cubicBezTo>
                <a:cubicBezTo>
                  <a:pt x="1053692" y="12772"/>
                  <a:pt x="1581956" y="-2924"/>
                  <a:pt x="1825735" y="0"/>
                </a:cubicBezTo>
                <a:cubicBezTo>
                  <a:pt x="2069514" y="2924"/>
                  <a:pt x="2158375" y="-18249"/>
                  <a:pt x="2402989" y="0"/>
                </a:cubicBezTo>
                <a:cubicBezTo>
                  <a:pt x="2647603" y="18249"/>
                  <a:pt x="2841419" y="10425"/>
                  <a:pt x="2980244" y="0"/>
                </a:cubicBezTo>
                <a:cubicBezTo>
                  <a:pt x="3119069" y="-10425"/>
                  <a:pt x="3429330" y="-20218"/>
                  <a:pt x="3839413" y="0"/>
                </a:cubicBezTo>
                <a:cubicBezTo>
                  <a:pt x="4249496" y="20218"/>
                  <a:pt x="4132966" y="-5785"/>
                  <a:pt x="4322696" y="0"/>
                </a:cubicBezTo>
                <a:cubicBezTo>
                  <a:pt x="4512426" y="5785"/>
                  <a:pt x="4890156" y="33255"/>
                  <a:pt x="5181865" y="0"/>
                </a:cubicBezTo>
                <a:cubicBezTo>
                  <a:pt x="5473574" y="-33255"/>
                  <a:pt x="5848539" y="18561"/>
                  <a:pt x="6041035" y="0"/>
                </a:cubicBezTo>
                <a:cubicBezTo>
                  <a:pt x="6233531" y="-18561"/>
                  <a:pt x="6406126" y="-19677"/>
                  <a:pt x="6712261" y="0"/>
                </a:cubicBezTo>
                <a:cubicBezTo>
                  <a:pt x="7018396" y="19677"/>
                  <a:pt x="7271710" y="29309"/>
                  <a:pt x="7571430" y="0"/>
                </a:cubicBezTo>
                <a:cubicBezTo>
                  <a:pt x="7871150" y="-29309"/>
                  <a:pt x="8014676" y="20309"/>
                  <a:pt x="8148685" y="0"/>
                </a:cubicBezTo>
                <a:cubicBezTo>
                  <a:pt x="8282694" y="-20309"/>
                  <a:pt x="8495700" y="-26225"/>
                  <a:pt x="8725939" y="0"/>
                </a:cubicBezTo>
                <a:cubicBezTo>
                  <a:pt x="8956178" y="26225"/>
                  <a:pt x="9253320" y="10206"/>
                  <a:pt x="9397165" y="0"/>
                </a:cubicBezTo>
                <a:cubicBezTo>
                  <a:pt x="9417406" y="151241"/>
                  <a:pt x="9423021" y="321008"/>
                  <a:pt x="9397165" y="518764"/>
                </a:cubicBezTo>
                <a:cubicBezTo>
                  <a:pt x="9371309" y="716520"/>
                  <a:pt x="9424381" y="1030659"/>
                  <a:pt x="9397165" y="1210449"/>
                </a:cubicBezTo>
                <a:cubicBezTo>
                  <a:pt x="9369949" y="1390240"/>
                  <a:pt x="9423691" y="1805430"/>
                  <a:pt x="9397165" y="2075055"/>
                </a:cubicBezTo>
                <a:cubicBezTo>
                  <a:pt x="9370639" y="2344680"/>
                  <a:pt x="9414034" y="2558939"/>
                  <a:pt x="9397165" y="2939662"/>
                </a:cubicBezTo>
                <a:cubicBezTo>
                  <a:pt x="9380296" y="3320385"/>
                  <a:pt x="9384711" y="3604713"/>
                  <a:pt x="9397165" y="3804268"/>
                </a:cubicBezTo>
                <a:cubicBezTo>
                  <a:pt x="9409619" y="4003823"/>
                  <a:pt x="9403955" y="3899311"/>
                  <a:pt x="9397165" y="3977190"/>
                </a:cubicBezTo>
                <a:cubicBezTo>
                  <a:pt x="9390375" y="4055069"/>
                  <a:pt x="9383069" y="4251825"/>
                  <a:pt x="9397165" y="4323032"/>
                </a:cubicBezTo>
                <a:cubicBezTo>
                  <a:pt x="9411261" y="4394239"/>
                  <a:pt x="9376409" y="4942144"/>
                  <a:pt x="9397165" y="5187639"/>
                </a:cubicBezTo>
                <a:cubicBezTo>
                  <a:pt x="9417921" y="5433134"/>
                  <a:pt x="9420851" y="5582065"/>
                  <a:pt x="9397165" y="5706403"/>
                </a:cubicBezTo>
                <a:cubicBezTo>
                  <a:pt x="9373479" y="5830741"/>
                  <a:pt x="9412209" y="5913989"/>
                  <a:pt x="9397165" y="6052245"/>
                </a:cubicBezTo>
                <a:cubicBezTo>
                  <a:pt x="9382121" y="6190501"/>
                  <a:pt x="9384600" y="6579522"/>
                  <a:pt x="9397165" y="6916852"/>
                </a:cubicBezTo>
                <a:cubicBezTo>
                  <a:pt x="9409730" y="7254182"/>
                  <a:pt x="9398432" y="7339122"/>
                  <a:pt x="9397165" y="7608537"/>
                </a:cubicBezTo>
                <a:cubicBezTo>
                  <a:pt x="9395898" y="7877952"/>
                  <a:pt x="9392644" y="8102042"/>
                  <a:pt x="9397165" y="8300222"/>
                </a:cubicBezTo>
                <a:cubicBezTo>
                  <a:pt x="9401686" y="8498402"/>
                  <a:pt x="9415432" y="8955454"/>
                  <a:pt x="9397165" y="9337750"/>
                </a:cubicBezTo>
                <a:cubicBezTo>
                  <a:pt x="9378898" y="9720046"/>
                  <a:pt x="9433884" y="9882452"/>
                  <a:pt x="9397165" y="10202356"/>
                </a:cubicBezTo>
                <a:cubicBezTo>
                  <a:pt x="9360446" y="10522260"/>
                  <a:pt x="9404035" y="10293502"/>
                  <a:pt x="9397165" y="10375277"/>
                </a:cubicBezTo>
                <a:cubicBezTo>
                  <a:pt x="9390295" y="10457052"/>
                  <a:pt x="9377873" y="10749853"/>
                  <a:pt x="9397165" y="10894041"/>
                </a:cubicBezTo>
                <a:cubicBezTo>
                  <a:pt x="9416457" y="11038229"/>
                  <a:pt x="9430588" y="11458303"/>
                  <a:pt x="9397165" y="11931569"/>
                </a:cubicBezTo>
                <a:cubicBezTo>
                  <a:pt x="9363742" y="12404835"/>
                  <a:pt x="9411345" y="12282532"/>
                  <a:pt x="9397165" y="12623254"/>
                </a:cubicBezTo>
                <a:cubicBezTo>
                  <a:pt x="9382985" y="12963976"/>
                  <a:pt x="9436232" y="13089332"/>
                  <a:pt x="9397165" y="13487861"/>
                </a:cubicBezTo>
                <a:cubicBezTo>
                  <a:pt x="9358098" y="13886390"/>
                  <a:pt x="9403451" y="13878332"/>
                  <a:pt x="9397165" y="14006624"/>
                </a:cubicBezTo>
                <a:cubicBezTo>
                  <a:pt x="9390879" y="14134916"/>
                  <a:pt x="9425601" y="14414866"/>
                  <a:pt x="9397165" y="14698310"/>
                </a:cubicBezTo>
                <a:cubicBezTo>
                  <a:pt x="9368729" y="14981754"/>
                  <a:pt x="9423253" y="15455579"/>
                  <a:pt x="9397165" y="15735837"/>
                </a:cubicBezTo>
                <a:cubicBezTo>
                  <a:pt x="9371077" y="16016095"/>
                  <a:pt x="9386006" y="15991112"/>
                  <a:pt x="9397165" y="16081680"/>
                </a:cubicBezTo>
                <a:cubicBezTo>
                  <a:pt x="9408324" y="16172248"/>
                  <a:pt x="9415839" y="16827677"/>
                  <a:pt x="9397165" y="17292129"/>
                </a:cubicBezTo>
                <a:cubicBezTo>
                  <a:pt x="9271440" y="17314062"/>
                  <a:pt x="9144477" y="17295825"/>
                  <a:pt x="8913882" y="17292129"/>
                </a:cubicBezTo>
                <a:cubicBezTo>
                  <a:pt x="8683287" y="17288433"/>
                  <a:pt x="8604698" y="17274884"/>
                  <a:pt x="8336628" y="17292129"/>
                </a:cubicBezTo>
                <a:cubicBezTo>
                  <a:pt x="8068558" y="17309374"/>
                  <a:pt x="7979113" y="17305323"/>
                  <a:pt x="7665402" y="17292129"/>
                </a:cubicBezTo>
                <a:cubicBezTo>
                  <a:pt x="7351691" y="17278935"/>
                  <a:pt x="7338911" y="17287229"/>
                  <a:pt x="7182119" y="17292129"/>
                </a:cubicBezTo>
                <a:cubicBezTo>
                  <a:pt x="7025327" y="17297029"/>
                  <a:pt x="6576577" y="17258143"/>
                  <a:pt x="6322950" y="17292129"/>
                </a:cubicBezTo>
                <a:cubicBezTo>
                  <a:pt x="6069323" y="17326115"/>
                  <a:pt x="5971046" y="17321656"/>
                  <a:pt x="5651724" y="17292129"/>
                </a:cubicBezTo>
                <a:cubicBezTo>
                  <a:pt x="5332402" y="17262602"/>
                  <a:pt x="4991087" y="17251475"/>
                  <a:pt x="4792554" y="17292129"/>
                </a:cubicBezTo>
                <a:cubicBezTo>
                  <a:pt x="4594021" y="17332784"/>
                  <a:pt x="4212024" y="17264765"/>
                  <a:pt x="4027356" y="17292129"/>
                </a:cubicBezTo>
                <a:cubicBezTo>
                  <a:pt x="3842688" y="17319493"/>
                  <a:pt x="3566582" y="17286825"/>
                  <a:pt x="3450102" y="17292129"/>
                </a:cubicBezTo>
                <a:cubicBezTo>
                  <a:pt x="3333622" y="17297433"/>
                  <a:pt x="3033189" y="17302249"/>
                  <a:pt x="2684904" y="17292129"/>
                </a:cubicBezTo>
                <a:cubicBezTo>
                  <a:pt x="2336619" y="17282009"/>
                  <a:pt x="2382505" y="17273750"/>
                  <a:pt x="2201622" y="17292129"/>
                </a:cubicBezTo>
                <a:cubicBezTo>
                  <a:pt x="2020739" y="17310508"/>
                  <a:pt x="1785145" y="17266745"/>
                  <a:pt x="1530395" y="17292129"/>
                </a:cubicBezTo>
                <a:cubicBezTo>
                  <a:pt x="1275645" y="17317513"/>
                  <a:pt x="1237638" y="17275030"/>
                  <a:pt x="1141084" y="17292129"/>
                </a:cubicBezTo>
                <a:cubicBezTo>
                  <a:pt x="1044530" y="17309228"/>
                  <a:pt x="544186" y="17320232"/>
                  <a:pt x="0" y="17292129"/>
                </a:cubicBezTo>
                <a:cubicBezTo>
                  <a:pt x="-21222" y="17153054"/>
                  <a:pt x="-2575" y="16801405"/>
                  <a:pt x="0" y="16600444"/>
                </a:cubicBezTo>
                <a:cubicBezTo>
                  <a:pt x="2575" y="16399483"/>
                  <a:pt x="-7560" y="16132525"/>
                  <a:pt x="0" y="15735837"/>
                </a:cubicBezTo>
                <a:cubicBezTo>
                  <a:pt x="7560" y="15339149"/>
                  <a:pt x="-32714" y="15164562"/>
                  <a:pt x="0" y="14871231"/>
                </a:cubicBezTo>
                <a:cubicBezTo>
                  <a:pt x="32714" y="14577900"/>
                  <a:pt x="-1453" y="14667480"/>
                  <a:pt x="0" y="14525388"/>
                </a:cubicBezTo>
                <a:cubicBezTo>
                  <a:pt x="1453" y="14383296"/>
                  <a:pt x="-31450" y="13801030"/>
                  <a:pt x="0" y="13487861"/>
                </a:cubicBezTo>
                <a:cubicBezTo>
                  <a:pt x="31450" y="13174692"/>
                  <a:pt x="12697" y="13001279"/>
                  <a:pt x="0" y="12796175"/>
                </a:cubicBezTo>
                <a:cubicBezTo>
                  <a:pt x="-12697" y="12591071"/>
                  <a:pt x="5580" y="12697477"/>
                  <a:pt x="0" y="12623254"/>
                </a:cubicBezTo>
                <a:cubicBezTo>
                  <a:pt x="-5580" y="12549031"/>
                  <a:pt x="-23921" y="12076182"/>
                  <a:pt x="0" y="11931569"/>
                </a:cubicBezTo>
                <a:cubicBezTo>
                  <a:pt x="23921" y="11786956"/>
                  <a:pt x="9198" y="11646568"/>
                  <a:pt x="0" y="11412805"/>
                </a:cubicBezTo>
                <a:cubicBezTo>
                  <a:pt x="-9198" y="11179042"/>
                  <a:pt x="5328" y="11048809"/>
                  <a:pt x="0" y="10894041"/>
                </a:cubicBezTo>
                <a:cubicBezTo>
                  <a:pt x="-5328" y="10739273"/>
                  <a:pt x="-23822" y="10605369"/>
                  <a:pt x="0" y="10375277"/>
                </a:cubicBezTo>
                <a:cubicBezTo>
                  <a:pt x="23822" y="10145185"/>
                  <a:pt x="-9160" y="9969075"/>
                  <a:pt x="0" y="9856514"/>
                </a:cubicBezTo>
                <a:cubicBezTo>
                  <a:pt x="9160" y="9743953"/>
                  <a:pt x="-14019" y="9224962"/>
                  <a:pt x="0" y="8991907"/>
                </a:cubicBezTo>
                <a:cubicBezTo>
                  <a:pt x="14019" y="8758852"/>
                  <a:pt x="11675" y="8637730"/>
                  <a:pt x="0" y="8300222"/>
                </a:cubicBezTo>
                <a:cubicBezTo>
                  <a:pt x="-11675" y="7962714"/>
                  <a:pt x="-2119" y="8206129"/>
                  <a:pt x="0" y="8127301"/>
                </a:cubicBezTo>
                <a:cubicBezTo>
                  <a:pt x="2119" y="8048473"/>
                  <a:pt x="5765" y="7858380"/>
                  <a:pt x="0" y="7608537"/>
                </a:cubicBezTo>
                <a:cubicBezTo>
                  <a:pt x="-5765" y="7358694"/>
                  <a:pt x="6021" y="7022244"/>
                  <a:pt x="0" y="6743930"/>
                </a:cubicBezTo>
                <a:cubicBezTo>
                  <a:pt x="-6021" y="6465616"/>
                  <a:pt x="-244" y="6518626"/>
                  <a:pt x="0" y="6398088"/>
                </a:cubicBezTo>
                <a:cubicBezTo>
                  <a:pt x="244" y="6277550"/>
                  <a:pt x="-36183" y="5593456"/>
                  <a:pt x="0" y="5360560"/>
                </a:cubicBezTo>
                <a:cubicBezTo>
                  <a:pt x="36183" y="5127664"/>
                  <a:pt x="33812" y="4825885"/>
                  <a:pt x="0" y="4323032"/>
                </a:cubicBezTo>
                <a:cubicBezTo>
                  <a:pt x="-33812" y="3820179"/>
                  <a:pt x="29042" y="3856849"/>
                  <a:pt x="0" y="3631347"/>
                </a:cubicBezTo>
                <a:cubicBezTo>
                  <a:pt x="-29042" y="3405845"/>
                  <a:pt x="-31423" y="3092381"/>
                  <a:pt x="0" y="2593819"/>
                </a:cubicBezTo>
                <a:cubicBezTo>
                  <a:pt x="31423" y="2095257"/>
                  <a:pt x="-503" y="2197590"/>
                  <a:pt x="0" y="1902134"/>
                </a:cubicBezTo>
                <a:cubicBezTo>
                  <a:pt x="503" y="1606679"/>
                  <a:pt x="16268" y="1246646"/>
                  <a:pt x="0" y="1037528"/>
                </a:cubicBezTo>
                <a:cubicBezTo>
                  <a:pt x="-16268" y="828410"/>
                  <a:pt x="4510" y="915764"/>
                  <a:pt x="0" y="864606"/>
                </a:cubicBezTo>
                <a:cubicBezTo>
                  <a:pt x="-4510" y="813448"/>
                  <a:pt x="-2843" y="183781"/>
                  <a:pt x="0" y="0"/>
                </a:cubicBezTo>
                <a:close/>
              </a:path>
            </a:pathLst>
          </a:custGeom>
          <a:noFill/>
          <a:ln w="57150">
            <a:solidFill>
              <a:srgbClr val="365F9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Bent Arrow 168">
            <a:extLst>
              <a:ext uri="{FF2B5EF4-FFF2-40B4-BE49-F238E27FC236}">
                <a16:creationId xmlns:a16="http://schemas.microsoft.com/office/drawing/2014/main" id="{7121A9A8-1298-C498-0821-1E9CD6497DC9}"/>
              </a:ext>
            </a:extLst>
          </p:cNvPr>
          <p:cNvSpPr/>
          <p:nvPr/>
        </p:nvSpPr>
        <p:spPr>
          <a:xfrm rot="5400000" flipH="1" flipV="1">
            <a:off x="450935" y="10895235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0" name="Bent Arrow 169">
            <a:extLst>
              <a:ext uri="{FF2B5EF4-FFF2-40B4-BE49-F238E27FC236}">
                <a16:creationId xmlns:a16="http://schemas.microsoft.com/office/drawing/2014/main" id="{9624681F-E6AE-11B1-B097-ED13021AE15B}"/>
              </a:ext>
            </a:extLst>
          </p:cNvPr>
          <p:cNvSpPr/>
          <p:nvPr/>
        </p:nvSpPr>
        <p:spPr>
          <a:xfrm rot="5400000" flipH="1">
            <a:off x="8164252" y="13719171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Rock Band: Music and Misfits by Leah Osakwe">
            <a:extLst>
              <a:ext uri="{FF2B5EF4-FFF2-40B4-BE49-F238E27FC236}">
                <a16:creationId xmlns:a16="http://schemas.microsoft.com/office/drawing/2014/main" id="{A3AB3B57-824C-5F63-163A-6ACEE498AE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8031" y="13932823"/>
            <a:ext cx="1231940" cy="18894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5E3CB2-6F21-DD4A-D57C-8D4A051E19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2324" y="13913399"/>
            <a:ext cx="1231940" cy="19089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C4EC03-F1F5-D5B8-67AA-DB4B6E6591D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343" y="10837128"/>
            <a:ext cx="1231940" cy="1917737"/>
          </a:xfrm>
          <a:prstGeom prst="rect">
            <a:avLst/>
          </a:prstGeom>
          <a:noFill/>
        </p:spPr>
      </p:pic>
      <p:pic>
        <p:nvPicPr>
          <p:cNvPr id="10" name="Picture 9" descr="Lev's Violin bookcover">
            <a:extLst>
              <a:ext uri="{FF2B5EF4-FFF2-40B4-BE49-F238E27FC236}">
                <a16:creationId xmlns:a16="http://schemas.microsoft.com/office/drawing/2014/main" id="{BF0F9016-F9D7-9C1F-74FB-351D8DBC0D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7026" y="10890011"/>
            <a:ext cx="1231940" cy="1871666"/>
          </a:xfrm>
          <a:prstGeom prst="rect">
            <a:avLst/>
          </a:prstGeom>
        </p:spPr>
      </p:pic>
      <p:pic>
        <p:nvPicPr>
          <p:cNvPr id="11" name="Picture 10" descr="The Song from Somewhere Else by A. F. Harrold">
            <a:extLst>
              <a:ext uri="{FF2B5EF4-FFF2-40B4-BE49-F238E27FC236}">
                <a16:creationId xmlns:a16="http://schemas.microsoft.com/office/drawing/2014/main" id="{BD88F17F-B27F-54EE-E52F-A0DBF4E9F3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3414" y="7750071"/>
            <a:ext cx="1419522" cy="1887663"/>
          </a:xfrm>
          <a:prstGeom prst="rect">
            <a:avLst/>
          </a:prstGeom>
        </p:spPr>
      </p:pic>
      <p:pic>
        <p:nvPicPr>
          <p:cNvPr id="12" name="Picture 11" descr="Everything Amplified by Sarah Lippett and Ziggy Hanaor">
            <a:extLst>
              <a:ext uri="{FF2B5EF4-FFF2-40B4-BE49-F238E27FC236}">
                <a16:creationId xmlns:a16="http://schemas.microsoft.com/office/drawing/2014/main" id="{614EDCCD-35D2-08B9-A9DF-BC3FB0FCD3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39199" y="7765901"/>
            <a:ext cx="1577591" cy="19128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FCCA03A-10E4-5913-44F7-E3099EA6EAD5}"/>
              </a:ext>
            </a:extLst>
          </p:cNvPr>
          <p:cNvSpPr txBox="1"/>
          <p:nvPr/>
        </p:nvSpPr>
        <p:spPr>
          <a:xfrm>
            <a:off x="1904433" y="15915042"/>
            <a:ext cx="157813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Rock Band: Music and Misfits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Leah Osakwe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754ACE-6A83-EB8F-30C1-50CF9AA7D7E7}"/>
              </a:ext>
            </a:extLst>
          </p:cNvPr>
          <p:cNvSpPr txBox="1"/>
          <p:nvPr/>
        </p:nvSpPr>
        <p:spPr>
          <a:xfrm>
            <a:off x="3524674" y="15974337"/>
            <a:ext cx="1586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Lucy Variations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Sara Zarr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9C9EDF-3F16-1B8E-53E1-67B5BBBB5C05}"/>
              </a:ext>
            </a:extLst>
          </p:cNvPr>
          <p:cNvSpPr txBox="1"/>
          <p:nvPr/>
        </p:nvSpPr>
        <p:spPr>
          <a:xfrm>
            <a:off x="6738041" y="12789469"/>
            <a:ext cx="15211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Music Shop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Rachel Joyce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D5ABB7-FC53-D4F8-0004-78FB45B4D4B1}"/>
              </a:ext>
            </a:extLst>
          </p:cNvPr>
          <p:cNvSpPr txBox="1"/>
          <p:nvPr/>
        </p:nvSpPr>
        <p:spPr>
          <a:xfrm>
            <a:off x="5287864" y="12805393"/>
            <a:ext cx="15211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Lev’s Violin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Helena Attlee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E5285A-4E0B-372E-E1B7-461E3A9F1A69}"/>
              </a:ext>
            </a:extLst>
          </p:cNvPr>
          <p:cNvSpPr txBox="1"/>
          <p:nvPr/>
        </p:nvSpPr>
        <p:spPr>
          <a:xfrm>
            <a:off x="1574255" y="9674896"/>
            <a:ext cx="150101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Song from Somewhere Else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A.F. Harrold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ABC431-956D-7D12-A014-B69973B87C42}"/>
              </a:ext>
            </a:extLst>
          </p:cNvPr>
          <p:cNvSpPr txBox="1"/>
          <p:nvPr/>
        </p:nvSpPr>
        <p:spPr>
          <a:xfrm>
            <a:off x="3333160" y="9712067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Everything Amplified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Sarah Lippet and Ziggy </a:t>
            </a:r>
            <a:r>
              <a:rPr lang="en-GB" sz="1100" i="1" dirty="0" err="1">
                <a:solidFill>
                  <a:srgbClr val="630084"/>
                </a:solidFill>
              </a:rPr>
              <a:t>Hanaor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78EA611-7927-08A4-4CD4-661781DD815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9" r="25606"/>
          <a:stretch>
            <a:fillRect/>
          </a:stretch>
        </p:blipFill>
        <p:spPr bwMode="auto">
          <a:xfrm>
            <a:off x="5309578" y="13926460"/>
            <a:ext cx="1327775" cy="1831958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8567597-5CA2-28FA-AE7B-5B9DA4334C14}"/>
              </a:ext>
            </a:extLst>
          </p:cNvPr>
          <p:cNvSpPr txBox="1"/>
          <p:nvPr/>
        </p:nvSpPr>
        <p:spPr>
          <a:xfrm>
            <a:off x="6575938" y="15935622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Why Beethoven Threw the Stew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Steven Isserlis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273069-B420-A9C9-9F0F-74FFF1E30336}"/>
              </a:ext>
            </a:extLst>
          </p:cNvPr>
          <p:cNvSpPr txBox="1"/>
          <p:nvPr/>
        </p:nvSpPr>
        <p:spPr>
          <a:xfrm>
            <a:off x="5070602" y="15915600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100 Things to Know About Music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pic>
        <p:nvPicPr>
          <p:cNvPr id="24" name="Picture 23" descr="Why Beethoven Threw the Stew">
            <a:extLst>
              <a:ext uri="{FF2B5EF4-FFF2-40B4-BE49-F238E27FC236}">
                <a16:creationId xmlns:a16="http://schemas.microsoft.com/office/drawing/2014/main" id="{6AF3D203-145E-F4E3-9127-4046239E710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21815" y="13915275"/>
            <a:ext cx="1231940" cy="1907027"/>
          </a:xfrm>
          <a:prstGeom prst="rect">
            <a:avLst/>
          </a:prstGeom>
        </p:spPr>
      </p:pic>
      <p:pic>
        <p:nvPicPr>
          <p:cNvPr id="25" name="Picture 24" descr="How to Build an Orchestra by Mary Auld and Elisa Paganelli">
            <a:extLst>
              <a:ext uri="{FF2B5EF4-FFF2-40B4-BE49-F238E27FC236}">
                <a16:creationId xmlns:a16="http://schemas.microsoft.com/office/drawing/2014/main" id="{835C84F9-05A0-79C9-EC28-92F2F8A7D56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517" y="10893277"/>
            <a:ext cx="1532205" cy="187776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BB757E5-4D70-0156-8163-865CA4A171B9}"/>
              </a:ext>
            </a:extLst>
          </p:cNvPr>
          <p:cNvSpPr txBox="1"/>
          <p:nvPr/>
        </p:nvSpPr>
        <p:spPr>
          <a:xfrm>
            <a:off x="1854503" y="12850006"/>
            <a:ext cx="18826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How to Build an Orchestra </a:t>
            </a: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Mary Auld &amp; The LSO</a:t>
            </a:r>
          </a:p>
        </p:txBody>
      </p:sp>
      <p:pic>
        <p:nvPicPr>
          <p:cNvPr id="27" name="Picture 26" descr="Raising the Roof: A Dazzling History of Classical Music and its Colourful Characters (Paperback)">
            <a:extLst>
              <a:ext uri="{FF2B5EF4-FFF2-40B4-BE49-F238E27FC236}">
                <a16:creationId xmlns:a16="http://schemas.microsoft.com/office/drawing/2014/main" id="{635176E0-B834-CEC2-534C-AE6481EA06A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15425" y="10893276"/>
            <a:ext cx="1453391" cy="187776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BC1EC6D-0254-C6F8-6CE2-B57918ADC9B7}"/>
              </a:ext>
            </a:extLst>
          </p:cNvPr>
          <p:cNvSpPr txBox="1"/>
          <p:nvPr/>
        </p:nvSpPr>
        <p:spPr>
          <a:xfrm>
            <a:off x="3577682" y="12805392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Raising the Roof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Jack Pepper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7F10229-48FE-313D-5F26-4A34FF5C27FE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8" r="26327"/>
          <a:stretch>
            <a:fillRect/>
          </a:stretch>
        </p:blipFill>
        <p:spPr bwMode="auto">
          <a:xfrm>
            <a:off x="5110239" y="7750070"/>
            <a:ext cx="1387135" cy="195248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EB24A39-826D-6CB1-097E-B2077656032B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7" r="21200"/>
          <a:stretch>
            <a:fillRect/>
          </a:stretch>
        </p:blipFill>
        <p:spPr bwMode="auto">
          <a:xfrm>
            <a:off x="6716269" y="7762096"/>
            <a:ext cx="1671971" cy="195248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F0A23C9-EE89-CDB3-60A5-804E832C59AC}"/>
              </a:ext>
            </a:extLst>
          </p:cNvPr>
          <p:cNvSpPr txBox="1"/>
          <p:nvPr/>
        </p:nvSpPr>
        <p:spPr>
          <a:xfrm>
            <a:off x="4964264" y="9702553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Young Person’s Guide to Vocal Health 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Olivia Sparkhall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9C0700-91F0-B2B8-57C9-A03EEB5A9DA9}"/>
              </a:ext>
            </a:extLst>
          </p:cNvPr>
          <p:cNvSpPr txBox="1"/>
          <p:nvPr/>
        </p:nvSpPr>
        <p:spPr>
          <a:xfrm>
            <a:off x="6685033" y="9743234"/>
            <a:ext cx="179665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History of Rock for Big Fans and Little Punks</a:t>
            </a:r>
          </a:p>
          <a:p>
            <a:pPr algn="ctr">
              <a:buNone/>
            </a:pPr>
            <a:r>
              <a:rPr lang="en-GB" sz="1100" dirty="0">
                <a:solidFill>
                  <a:srgbClr val="630084"/>
                </a:solidFill>
              </a:rPr>
              <a:t>b</a:t>
            </a:r>
            <a:r>
              <a:rPr lang="en-GB" sz="1100" i="0" dirty="0">
                <a:solidFill>
                  <a:srgbClr val="630084"/>
                </a:solidFill>
                <a:effectLst/>
              </a:rPr>
              <a:t>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Rita Nabais</a:t>
            </a:r>
          </a:p>
        </p:txBody>
      </p:sp>
      <p:sp>
        <p:nvSpPr>
          <p:cNvPr id="33" name="Bent Arrow 32">
            <a:extLst>
              <a:ext uri="{FF2B5EF4-FFF2-40B4-BE49-F238E27FC236}">
                <a16:creationId xmlns:a16="http://schemas.microsoft.com/office/drawing/2014/main" id="{CCAE231E-BD09-F020-25C1-54C8B891CB67}"/>
              </a:ext>
            </a:extLst>
          </p:cNvPr>
          <p:cNvSpPr/>
          <p:nvPr/>
        </p:nvSpPr>
        <p:spPr>
          <a:xfrm rot="5400000" flipH="1">
            <a:off x="8280386" y="7603307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B3854C-C187-B083-D5D4-4D5F825A3E95}"/>
              </a:ext>
            </a:extLst>
          </p:cNvPr>
          <p:cNvSpPr/>
          <p:nvPr/>
        </p:nvSpPr>
        <p:spPr>
          <a:xfrm>
            <a:off x="1520825" y="5303650"/>
            <a:ext cx="6805659" cy="617597"/>
          </a:xfrm>
          <a:prstGeom prst="rect">
            <a:avLst/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BBBA31E-3FCB-B486-C57B-F9EB0D2F1D7D}"/>
              </a:ext>
            </a:extLst>
          </p:cNvPr>
          <p:cNvSpPr/>
          <p:nvPr/>
        </p:nvSpPr>
        <p:spPr>
          <a:xfrm>
            <a:off x="8283858" y="5835532"/>
            <a:ext cx="1214438" cy="130492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10</a:t>
            </a:r>
          </a:p>
        </p:txBody>
      </p:sp>
      <p:sp>
        <p:nvSpPr>
          <p:cNvPr id="38" name="Bent Arrow 37">
            <a:extLst>
              <a:ext uri="{FF2B5EF4-FFF2-40B4-BE49-F238E27FC236}">
                <a16:creationId xmlns:a16="http://schemas.microsoft.com/office/drawing/2014/main" id="{0EFE40BE-AC0C-C988-C9DD-8F81A6B84464}"/>
              </a:ext>
            </a:extLst>
          </p:cNvPr>
          <p:cNvSpPr/>
          <p:nvPr/>
        </p:nvSpPr>
        <p:spPr>
          <a:xfrm rot="5400000" flipH="1" flipV="1">
            <a:off x="450183" y="4712278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140">
            <a:extLst>
              <a:ext uri="{FF2B5EF4-FFF2-40B4-BE49-F238E27FC236}">
                <a16:creationId xmlns:a16="http://schemas.microsoft.com/office/drawing/2014/main" id="{B00B44E8-5612-BF1E-DAC7-5614BFAB64E1}"/>
              </a:ext>
            </a:extLst>
          </p:cNvPr>
          <p:cNvSpPr/>
          <p:nvPr/>
        </p:nvSpPr>
        <p:spPr>
          <a:xfrm>
            <a:off x="2098031" y="2505854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rgbClr val="D88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462" name="Oval 461">
            <a:extLst>
              <a:ext uri="{FF2B5EF4-FFF2-40B4-BE49-F238E27FC236}">
                <a16:creationId xmlns:a16="http://schemas.microsoft.com/office/drawing/2014/main" id="{E3726D9A-3CC0-188E-3438-3207ABC422E2}"/>
              </a:ext>
            </a:extLst>
          </p:cNvPr>
          <p:cNvSpPr/>
          <p:nvPr/>
        </p:nvSpPr>
        <p:spPr>
          <a:xfrm>
            <a:off x="294677" y="3293599"/>
            <a:ext cx="1214438" cy="1304925"/>
          </a:xfrm>
          <a:prstGeom prst="ellipse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11</a:t>
            </a:r>
          </a:p>
        </p:txBody>
      </p:sp>
      <p:sp>
        <p:nvSpPr>
          <p:cNvPr id="463" name="Oval 462">
            <a:extLst>
              <a:ext uri="{FF2B5EF4-FFF2-40B4-BE49-F238E27FC236}">
                <a16:creationId xmlns:a16="http://schemas.microsoft.com/office/drawing/2014/main" id="{CC941EDA-C7B3-22EF-91CC-CD6D0DD8E9BB}"/>
              </a:ext>
            </a:extLst>
          </p:cNvPr>
          <p:cNvSpPr/>
          <p:nvPr/>
        </p:nvSpPr>
        <p:spPr>
          <a:xfrm>
            <a:off x="225097" y="9291983"/>
            <a:ext cx="1214438" cy="1304925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9</a:t>
            </a:r>
          </a:p>
        </p:txBody>
      </p:sp>
      <p:sp>
        <p:nvSpPr>
          <p:cNvPr id="464" name="Oval 463">
            <a:extLst>
              <a:ext uri="{FF2B5EF4-FFF2-40B4-BE49-F238E27FC236}">
                <a16:creationId xmlns:a16="http://schemas.microsoft.com/office/drawing/2014/main" id="{20F3E772-B977-08C8-B311-CD563C2687A9}"/>
              </a:ext>
            </a:extLst>
          </p:cNvPr>
          <p:cNvSpPr/>
          <p:nvPr/>
        </p:nvSpPr>
        <p:spPr>
          <a:xfrm>
            <a:off x="8332260" y="12101220"/>
            <a:ext cx="1214438" cy="130492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8</a:t>
            </a:r>
          </a:p>
        </p:txBody>
      </p:sp>
      <p:sp>
        <p:nvSpPr>
          <p:cNvPr id="465" name="Oval 464">
            <a:extLst>
              <a:ext uri="{FF2B5EF4-FFF2-40B4-BE49-F238E27FC236}">
                <a16:creationId xmlns:a16="http://schemas.microsoft.com/office/drawing/2014/main" id="{23E69DDD-B35F-768A-889E-1369AD39E5B4}"/>
              </a:ext>
            </a:extLst>
          </p:cNvPr>
          <p:cNvSpPr/>
          <p:nvPr/>
        </p:nvSpPr>
        <p:spPr>
          <a:xfrm>
            <a:off x="654858" y="14100669"/>
            <a:ext cx="1214438" cy="1304925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7</a:t>
            </a:r>
          </a:p>
        </p:txBody>
      </p:sp>
      <p:pic>
        <p:nvPicPr>
          <p:cNvPr id="466" name="Picture 465">
            <a:extLst>
              <a:ext uri="{FF2B5EF4-FFF2-40B4-BE49-F238E27FC236}">
                <a16:creationId xmlns:a16="http://schemas.microsoft.com/office/drawing/2014/main" id="{E67C6FDD-49E6-C364-DE95-34E1A5658EB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311" y="4815013"/>
            <a:ext cx="1219687" cy="1877184"/>
          </a:xfrm>
          <a:prstGeom prst="rect">
            <a:avLst/>
          </a:prstGeom>
          <a:noFill/>
        </p:spPr>
      </p:pic>
      <p:pic>
        <p:nvPicPr>
          <p:cNvPr id="467" name="Picture 466">
            <a:extLst>
              <a:ext uri="{FF2B5EF4-FFF2-40B4-BE49-F238E27FC236}">
                <a16:creationId xmlns:a16="http://schemas.microsoft.com/office/drawing/2014/main" id="{AF1EAC61-58EE-1113-2E9E-23D15A7CA75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654" y="2076327"/>
            <a:ext cx="1219687" cy="1830119"/>
          </a:xfrm>
          <a:prstGeom prst="rect">
            <a:avLst/>
          </a:prstGeom>
          <a:noFill/>
        </p:spPr>
      </p:pic>
      <p:sp>
        <p:nvSpPr>
          <p:cNvPr id="468" name="TextBox 467">
            <a:extLst>
              <a:ext uri="{FF2B5EF4-FFF2-40B4-BE49-F238E27FC236}">
                <a16:creationId xmlns:a16="http://schemas.microsoft.com/office/drawing/2014/main" id="{BC79B769-457F-41A8-5E91-39E74AE3478A}"/>
              </a:ext>
            </a:extLst>
          </p:cNvPr>
          <p:cNvSpPr txBox="1"/>
          <p:nvPr/>
        </p:nvSpPr>
        <p:spPr>
          <a:xfrm>
            <a:off x="1869296" y="3895545"/>
            <a:ext cx="157813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Symphony for the City of the Dead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M.T. Anderson</a:t>
            </a:r>
          </a:p>
        </p:txBody>
      </p:sp>
      <p:sp>
        <p:nvSpPr>
          <p:cNvPr id="469" name="TextBox 468">
            <a:extLst>
              <a:ext uri="{FF2B5EF4-FFF2-40B4-BE49-F238E27FC236}">
                <a16:creationId xmlns:a16="http://schemas.microsoft.com/office/drawing/2014/main" id="{719DF2C3-906F-C344-7F88-173BEF280429}"/>
              </a:ext>
            </a:extLst>
          </p:cNvPr>
          <p:cNvSpPr txBox="1"/>
          <p:nvPr/>
        </p:nvSpPr>
        <p:spPr>
          <a:xfrm>
            <a:off x="6150605" y="6732966"/>
            <a:ext cx="157813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Piano Shop on the Left Bank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T.E. Carhart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pic>
        <p:nvPicPr>
          <p:cNvPr id="470" name="Picture 469">
            <a:extLst>
              <a:ext uri="{FF2B5EF4-FFF2-40B4-BE49-F238E27FC236}">
                <a16:creationId xmlns:a16="http://schemas.microsoft.com/office/drawing/2014/main" id="{3EE3EDA6-F172-2671-0D5F-3889B0201DD3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8" r="27838"/>
          <a:stretch>
            <a:fillRect/>
          </a:stretch>
        </p:blipFill>
        <p:spPr bwMode="auto">
          <a:xfrm>
            <a:off x="1982277" y="4821950"/>
            <a:ext cx="1212501" cy="183012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71" name="Picture 470">
            <a:extLst>
              <a:ext uri="{FF2B5EF4-FFF2-40B4-BE49-F238E27FC236}">
                <a16:creationId xmlns:a16="http://schemas.microsoft.com/office/drawing/2014/main" id="{13DABE94-9E66-7C12-5B0B-2C00773BB37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971" y="4828900"/>
            <a:ext cx="1207448" cy="185063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472" name="TextBox 471">
            <a:extLst>
              <a:ext uri="{FF2B5EF4-FFF2-40B4-BE49-F238E27FC236}">
                <a16:creationId xmlns:a16="http://schemas.microsoft.com/office/drawing/2014/main" id="{EA3969B8-7390-12D0-0599-A165895E1A14}"/>
              </a:ext>
            </a:extLst>
          </p:cNvPr>
          <p:cNvSpPr txBox="1"/>
          <p:nvPr/>
        </p:nvSpPr>
        <p:spPr>
          <a:xfrm>
            <a:off x="1706659" y="6714851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Musical Truth 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Jeffrey Boakye</a:t>
            </a: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F2BB3B47-1AF3-AFF9-38DA-65664B5A3373}"/>
              </a:ext>
            </a:extLst>
          </p:cNvPr>
          <p:cNvSpPr txBox="1"/>
          <p:nvPr/>
        </p:nvSpPr>
        <p:spPr>
          <a:xfrm>
            <a:off x="3038493" y="6754332"/>
            <a:ext cx="157463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Song Machine 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John Seabrook</a:t>
            </a: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F3705F96-8E7A-5833-F928-A6FAFCF44656}"/>
              </a:ext>
            </a:extLst>
          </p:cNvPr>
          <p:cNvSpPr txBox="1"/>
          <p:nvPr/>
        </p:nvSpPr>
        <p:spPr>
          <a:xfrm>
            <a:off x="4613129" y="6754332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Rest is Noise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Alex Ross</a:t>
            </a:r>
          </a:p>
        </p:txBody>
      </p:sp>
      <p:pic>
        <p:nvPicPr>
          <p:cNvPr id="476" name="Picture 475">
            <a:extLst>
              <a:ext uri="{FF2B5EF4-FFF2-40B4-BE49-F238E27FC236}">
                <a16:creationId xmlns:a16="http://schemas.microsoft.com/office/drawing/2014/main" id="{D073ED00-9DF3-AAF3-3F82-F6EE72EDEAA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781571" y="4808428"/>
            <a:ext cx="1236507" cy="189648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77" name="Picture 476">
            <a:extLst>
              <a:ext uri="{FF2B5EF4-FFF2-40B4-BE49-F238E27FC236}">
                <a16:creationId xmlns:a16="http://schemas.microsoft.com/office/drawing/2014/main" id="{7D5C593C-DB7A-05C8-5153-296CC95825DA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7" r="24153"/>
          <a:stretch>
            <a:fillRect/>
          </a:stretch>
        </p:blipFill>
        <p:spPr bwMode="auto">
          <a:xfrm>
            <a:off x="3691555" y="2065198"/>
            <a:ext cx="1422599" cy="185061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78" name="Picture 477" descr="YEAR OF WONDER: Classical Music for Every Day">
            <a:extLst>
              <a:ext uri="{FF2B5EF4-FFF2-40B4-BE49-F238E27FC236}">
                <a16:creationId xmlns:a16="http://schemas.microsoft.com/office/drawing/2014/main" id="{ADDD9AF9-4B76-F639-DC8D-B28C3B6CB67C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770" y="2073950"/>
            <a:ext cx="1387590" cy="184186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479" name="TextBox 478">
            <a:extLst>
              <a:ext uri="{FF2B5EF4-FFF2-40B4-BE49-F238E27FC236}">
                <a16:creationId xmlns:a16="http://schemas.microsoft.com/office/drawing/2014/main" id="{1FE248F4-96E1-3351-82FD-E21DA7693EB5}"/>
              </a:ext>
            </a:extLst>
          </p:cNvPr>
          <p:cNvSpPr txBox="1"/>
          <p:nvPr/>
        </p:nvSpPr>
        <p:spPr>
          <a:xfrm>
            <a:off x="3587283" y="4024619"/>
            <a:ext cx="127374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Big Bangs 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Howard Goodall</a:t>
            </a: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2B4F2B46-3EFF-094F-6A9D-6C74D954DE53}"/>
              </a:ext>
            </a:extLst>
          </p:cNvPr>
          <p:cNvSpPr txBox="1"/>
          <p:nvPr/>
        </p:nvSpPr>
        <p:spPr>
          <a:xfrm>
            <a:off x="5261587" y="3955382"/>
            <a:ext cx="15602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Year of Wonder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Clemency Burton-Hill</a:t>
            </a:r>
          </a:p>
        </p:txBody>
      </p:sp>
      <p:sp>
        <p:nvSpPr>
          <p:cNvPr id="481" name="TextBox 480">
            <a:extLst>
              <a:ext uri="{FF2B5EF4-FFF2-40B4-BE49-F238E27FC236}">
                <a16:creationId xmlns:a16="http://schemas.microsoft.com/office/drawing/2014/main" id="{00AAB601-7342-C89A-10B2-20A1A22553B3}"/>
              </a:ext>
            </a:extLst>
          </p:cNvPr>
          <p:cNvSpPr txBox="1"/>
          <p:nvPr/>
        </p:nvSpPr>
        <p:spPr>
          <a:xfrm>
            <a:off x="6804318" y="3957683"/>
            <a:ext cx="15580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This is Your Brain On Music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Daniel Levitin</a:t>
            </a:r>
          </a:p>
        </p:txBody>
      </p:sp>
      <p:pic>
        <p:nvPicPr>
          <p:cNvPr id="482" name="Picture 481" descr="This Is Your Brain On Music: Understanding a Human Obsession ...">
            <a:extLst>
              <a:ext uri="{FF2B5EF4-FFF2-40B4-BE49-F238E27FC236}">
                <a16:creationId xmlns:a16="http://schemas.microsoft.com/office/drawing/2014/main" id="{99E9AAD3-FC1B-5B76-5DEF-E1E858BE83B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035984" y="2052984"/>
            <a:ext cx="1214563" cy="186282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75650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b541a9-4042-48f7-8aec-5702ffc22a66" xsi:nil="true"/>
    <lcf76f155ced4ddcb4097134ff3c332f xmlns="a5096ca1-e091-402a-b1f4-559d2969291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79BF25DBDAC044AAFBCD3A886C2849" ma:contentTypeVersion="19" ma:contentTypeDescription="Create a new document." ma:contentTypeScope="" ma:versionID="d2b4da802345a205c4a37a7dc7ab241d">
  <xsd:schema xmlns:xsd="http://www.w3.org/2001/XMLSchema" xmlns:xs="http://www.w3.org/2001/XMLSchema" xmlns:p="http://schemas.microsoft.com/office/2006/metadata/properties" xmlns:ns2="a5096ca1-e091-402a-b1f4-559d2969291a" xmlns:ns3="4fb541a9-4042-48f7-8aec-5702ffc22a66" targetNamespace="http://schemas.microsoft.com/office/2006/metadata/properties" ma:root="true" ma:fieldsID="f12e779c51865b1b3864838588635e58" ns2:_="" ns3:_="">
    <xsd:import namespace="a5096ca1-e091-402a-b1f4-559d2969291a"/>
    <xsd:import namespace="4fb541a9-4042-48f7-8aec-5702ffc22a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096ca1-e091-402a-b1f4-559d296929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ad2ae5b-b7ad-4cdb-ace7-bbcbd20665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541a9-4042-48f7-8aec-5702ffc22a6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1d082e0-16ef-4e7d-b7cc-548c68d6cd54}" ma:internalName="TaxCatchAll" ma:showField="CatchAllData" ma:web="4fb541a9-4042-48f7-8aec-5702ffc22a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9CC311-2E61-4A74-9672-E127A0E673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84284B-48E5-4A62-AB76-71B56472B3BF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fb541a9-4042-48f7-8aec-5702ffc22a66"/>
    <ds:schemaRef ds:uri="http://purl.org/dc/terms/"/>
    <ds:schemaRef ds:uri="http://purl.org/dc/elements/1.1/"/>
    <ds:schemaRef ds:uri="a5096ca1-e091-402a-b1f4-559d2969291a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1EE22D7-7ACC-40E3-BFD0-424FCE84F6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096ca1-e091-402a-b1f4-559d2969291a"/>
    <ds:schemaRef ds:uri="4fb541a9-4042-48f7-8aec-5702ffc22a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29410</TotalTime>
  <Words>175</Words>
  <Application>Microsoft Macintosh PowerPoint</Application>
  <PresentationFormat>Custom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Bahnschrift SemiLight SemiConde</vt:lpstr>
      <vt:lpstr>Calibri</vt:lpstr>
      <vt:lpstr>Calibri Light</vt:lpstr>
      <vt:lpstr>Office Theme</vt:lpstr>
      <vt:lpstr>PowerPoint Presentation</vt:lpstr>
    </vt:vector>
  </TitlesOfParts>
  <Company>St Mary's Catholic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Nawaz</dc:creator>
  <cp:lastModifiedBy>Luke Smith</cp:lastModifiedBy>
  <cp:revision>512</cp:revision>
  <cp:lastPrinted>2025-08-27T11:21:12Z</cp:lastPrinted>
  <dcterms:created xsi:type="dcterms:W3CDTF">2018-02-08T08:28:53Z</dcterms:created>
  <dcterms:modified xsi:type="dcterms:W3CDTF">2026-05-13T10:30:11Z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0x0101002879BF25DBDAC044AAFBCD3A886C2849</vt:lpwstr>
  </property>
</Properties>
</file>