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4"/>
  </p:sldMasterIdLst>
  <p:notesMasterIdLst>
    <p:notesMasterId r:id="rId6"/>
  </p:notesMasterIdLst>
  <p:sldIdLst>
    <p:sldId id="259" r:id="rId5"/>
  </p:sldIdLst>
  <p:sldSz cx="9720263" cy="17640300"/>
  <p:notesSz cx="9926638" cy="14355763"/>
  <p:defaultTextStyle>
    <a:defPPr>
      <a:defRPr lang="en-US"/>
    </a:defPPr>
    <a:lvl1pPr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546100" indent="-88900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1093788" indent="-179388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641475" indent="-269875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2187575" indent="-358775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556">
          <p15:clr>
            <a:srgbClr val="A4A3A4"/>
          </p15:clr>
        </p15:guide>
        <p15:guide id="2" pos="30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A500"/>
    <a:srgbClr val="FF7E79"/>
    <a:srgbClr val="D883FF"/>
    <a:srgbClr val="FF85FF"/>
    <a:srgbClr val="365F92"/>
    <a:srgbClr val="00B050"/>
    <a:srgbClr val="2CB22C"/>
    <a:srgbClr val="00FFCC"/>
    <a:srgbClr val="00B8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05D133-A4EA-4063-B33C-B92FE04BADFB}" v="2" dt="2026-06-19T07:38:38.6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02" autoAdjust="0"/>
    <p:restoredTop sz="43141" autoAdjust="0"/>
  </p:normalViewPr>
  <p:slideViewPr>
    <p:cSldViewPr snapToGrid="0">
      <p:cViewPr>
        <p:scale>
          <a:sx n="102" d="100"/>
          <a:sy n="102" d="100"/>
        </p:scale>
        <p:origin x="1598" y="-7786"/>
      </p:cViewPr>
      <p:guideLst>
        <p:guide orient="horz" pos="5556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 Houghton" userId="8400d390-360a-409c-a123-307668254c78" providerId="ADAL" clId="{7F72D01E-E0EE-4850-82E5-2CCB58C1F8E7}"/>
    <pc:docChg chg="custSel modSld">
      <pc:chgData name="Julie Houghton" userId="8400d390-360a-409c-a123-307668254c78" providerId="ADAL" clId="{7F72D01E-E0EE-4850-82E5-2CCB58C1F8E7}" dt="2026-06-19T07:42:33.140" v="80" actId="1076"/>
      <pc:docMkLst>
        <pc:docMk/>
      </pc:docMkLst>
      <pc:sldChg chg="addSp delSp modSp mod">
        <pc:chgData name="Julie Houghton" userId="8400d390-360a-409c-a123-307668254c78" providerId="ADAL" clId="{7F72D01E-E0EE-4850-82E5-2CCB58C1F8E7}" dt="2026-06-19T07:42:33.140" v="80" actId="1076"/>
        <pc:sldMkLst>
          <pc:docMk/>
          <pc:sldMk cId="3175650824" sldId="259"/>
        </pc:sldMkLst>
        <pc:spChg chg="mod">
          <ac:chgData name="Julie Houghton" userId="8400d390-360a-409c-a123-307668254c78" providerId="ADAL" clId="{7F72D01E-E0EE-4850-82E5-2CCB58C1F8E7}" dt="2026-06-19T07:39:26.358" v="79" actId="20577"/>
          <ac:spMkLst>
            <pc:docMk/>
            <pc:sldMk cId="3175650824" sldId="259"/>
            <ac:spMk id="28" creationId="{2BC1EC6D-0254-C6F8-6CE2-B57918ADC9B7}"/>
          </ac:spMkLst>
        </pc:spChg>
        <pc:picChg chg="add del">
          <ac:chgData name="Julie Houghton" userId="8400d390-360a-409c-a123-307668254c78" providerId="ADAL" clId="{7F72D01E-E0EE-4850-82E5-2CCB58C1F8E7}" dt="2026-06-19T07:38:04.501" v="2" actId="478"/>
          <ac:picMkLst>
            <pc:docMk/>
            <pc:sldMk cId="3175650824" sldId="259"/>
            <ac:picMk id="2" creationId="{BB521BD2-BBD2-9B0C-CA4C-9F925E2E8B79}"/>
          </ac:picMkLst>
        </pc:picChg>
        <pc:picChg chg="add mod">
          <ac:chgData name="Julie Houghton" userId="8400d390-360a-409c-a123-307668254c78" providerId="ADAL" clId="{7F72D01E-E0EE-4850-82E5-2CCB58C1F8E7}" dt="2026-06-19T07:38:57.794" v="7" actId="1076"/>
          <ac:picMkLst>
            <pc:docMk/>
            <pc:sldMk cId="3175650824" sldId="259"/>
            <ac:picMk id="3" creationId="{D389541E-D18C-B00D-2EBC-CE5167A4032D}"/>
          </ac:picMkLst>
        </pc:picChg>
        <pc:picChg chg="mod">
          <ac:chgData name="Julie Houghton" userId="8400d390-360a-409c-a123-307668254c78" providerId="ADAL" clId="{7F72D01E-E0EE-4850-82E5-2CCB58C1F8E7}" dt="2026-06-19T07:42:33.140" v="80" actId="1076"/>
          <ac:picMkLst>
            <pc:docMk/>
            <pc:sldMk cId="3175650824" sldId="259"/>
            <ac:picMk id="9" creationId="{C0E0B570-673F-CF56-1DCE-8A096DB01E6D}"/>
          </ac:picMkLst>
        </pc:picChg>
        <pc:picChg chg="del">
          <ac:chgData name="Julie Houghton" userId="8400d390-360a-409c-a123-307668254c78" providerId="ADAL" clId="{7F72D01E-E0EE-4850-82E5-2CCB58C1F8E7}" dt="2026-06-19T07:37:51.599" v="0" actId="478"/>
          <ac:picMkLst>
            <pc:docMk/>
            <pc:sldMk cId="3175650824" sldId="259"/>
            <ac:picMk id="56" creationId="{B7A8B15D-49EC-4249-08B4-09E6FF6BD1E8}"/>
          </ac:picMkLst>
        </pc:picChg>
      </pc:sldChg>
    </pc:docChg>
  </pc:docChgLst>
  <pc:docChgLst>
    <pc:chgData name="Julie Houghton" userId="8400d390-360a-409c-a123-307668254c78" providerId="ADAL" clId="{BF12CCDD-BC08-4D47-840D-3559C84DD7C9}"/>
    <pc:docChg chg="custSel modSld">
      <pc:chgData name="Julie Houghton" userId="8400d390-360a-409c-a123-307668254c78" providerId="ADAL" clId="{BF12CCDD-BC08-4D47-840D-3559C84DD7C9}" dt="2026-06-12T13:29:26.584" v="1307" actId="1076"/>
      <pc:docMkLst>
        <pc:docMk/>
      </pc:docMkLst>
      <pc:sldChg chg="addSp delSp modSp mod">
        <pc:chgData name="Julie Houghton" userId="8400d390-360a-409c-a123-307668254c78" providerId="ADAL" clId="{BF12CCDD-BC08-4D47-840D-3559C84DD7C9}" dt="2026-06-12T13:29:26.584" v="1307" actId="1076"/>
        <pc:sldMkLst>
          <pc:docMk/>
          <pc:sldMk cId="3175650824" sldId="259"/>
        </pc:sldMkLst>
        <pc:spChg chg="mod">
          <ac:chgData name="Julie Houghton" userId="8400d390-360a-409c-a123-307668254c78" providerId="ADAL" clId="{BF12CCDD-BC08-4D47-840D-3559C84DD7C9}" dt="2026-06-12T13:28:37.341" v="1305" actId="20577"/>
          <ac:spMkLst>
            <pc:docMk/>
            <pc:sldMk cId="3175650824" sldId="259"/>
            <ac:spMk id="13" creationId="{EFCCA03A-10E4-5913-44F7-E3099EA6EAD5}"/>
          </ac:spMkLst>
        </pc:spChg>
        <pc:spChg chg="mod">
          <ac:chgData name="Julie Houghton" userId="8400d390-360a-409c-a123-307668254c78" providerId="ADAL" clId="{BF12CCDD-BC08-4D47-840D-3559C84DD7C9}" dt="2026-06-12T13:29:11.264" v="1306" actId="1076"/>
          <ac:spMkLst>
            <pc:docMk/>
            <pc:sldMk cId="3175650824" sldId="259"/>
            <ac:spMk id="14" creationId="{78754ACE-6A83-EB8F-30C1-50CF9AA7D7E7}"/>
          </ac:spMkLst>
        </pc:spChg>
        <pc:spChg chg="mod">
          <ac:chgData name="Julie Houghton" userId="8400d390-360a-409c-a123-307668254c78" providerId="ADAL" clId="{BF12CCDD-BC08-4D47-840D-3559C84DD7C9}" dt="2026-06-12T12:47:04.248" v="509" actId="20577"/>
          <ac:spMkLst>
            <pc:docMk/>
            <pc:sldMk cId="3175650824" sldId="259"/>
            <ac:spMk id="16" creationId="{339C9EDF-3F16-1B8E-53E1-67B5BBBB5C05}"/>
          </ac:spMkLst>
        </pc:spChg>
        <pc:spChg chg="mod">
          <ac:chgData name="Julie Houghton" userId="8400d390-360a-409c-a123-307668254c78" providerId="ADAL" clId="{BF12CCDD-BC08-4D47-840D-3559C84DD7C9}" dt="2026-06-12T12:51:35.886" v="552" actId="114"/>
          <ac:spMkLst>
            <pc:docMk/>
            <pc:sldMk cId="3175650824" sldId="259"/>
            <ac:spMk id="17" creationId="{0CD5ABB7-FC53-D4F8-0004-78FB45B4D4B1}"/>
          </ac:spMkLst>
        </pc:spChg>
        <pc:spChg chg="mod">
          <ac:chgData name="Julie Houghton" userId="8400d390-360a-409c-a123-307668254c78" providerId="ADAL" clId="{BF12CCDD-BC08-4D47-840D-3559C84DD7C9}" dt="2026-06-12T13:03:15.108" v="591" actId="1076"/>
          <ac:spMkLst>
            <pc:docMk/>
            <pc:sldMk cId="3175650824" sldId="259"/>
            <ac:spMk id="19" creationId="{60E5285A-4E0B-372E-E1B7-461E3A9F1A69}"/>
          </ac:spMkLst>
        </pc:spChg>
        <pc:spChg chg="mod">
          <ac:chgData name="Julie Houghton" userId="8400d390-360a-409c-a123-307668254c78" providerId="ADAL" clId="{BF12CCDD-BC08-4D47-840D-3559C84DD7C9}" dt="2026-06-12T12:45:21.782" v="301" actId="20577"/>
          <ac:spMkLst>
            <pc:docMk/>
            <pc:sldMk cId="3175650824" sldId="259"/>
            <ac:spMk id="20" creationId="{61ABC431-956D-7D12-A014-B69973B87C42}"/>
          </ac:spMkLst>
        </pc:spChg>
        <pc:spChg chg="mod">
          <ac:chgData name="Julie Houghton" userId="8400d390-360a-409c-a123-307668254c78" providerId="ADAL" clId="{BF12CCDD-BC08-4D47-840D-3559C84DD7C9}" dt="2026-06-12T13:27:37.056" v="1237" actId="20577"/>
          <ac:spMkLst>
            <pc:docMk/>
            <pc:sldMk cId="3175650824" sldId="259"/>
            <ac:spMk id="22" creationId="{98567597-5CA2-28FA-AE7B-5B9DA4334C14}"/>
          </ac:spMkLst>
        </pc:spChg>
        <pc:spChg chg="mod">
          <ac:chgData name="Julie Houghton" userId="8400d390-360a-409c-a123-307668254c78" providerId="ADAL" clId="{BF12CCDD-BC08-4D47-840D-3559C84DD7C9}" dt="2026-06-12T13:27:14.122" v="1185" actId="20577"/>
          <ac:spMkLst>
            <pc:docMk/>
            <pc:sldMk cId="3175650824" sldId="259"/>
            <ac:spMk id="23" creationId="{AE273069-B420-A9C9-9F0F-74FFF1E30336}"/>
          </ac:spMkLst>
        </pc:spChg>
        <pc:spChg chg="mod">
          <ac:chgData name="Julie Houghton" userId="8400d390-360a-409c-a123-307668254c78" providerId="ADAL" clId="{BF12CCDD-BC08-4D47-840D-3559C84DD7C9}" dt="2026-06-12T12:51:13.390" v="530" actId="20577"/>
          <ac:spMkLst>
            <pc:docMk/>
            <pc:sldMk cId="3175650824" sldId="259"/>
            <ac:spMk id="26" creationId="{BBB757E5-4D70-0156-8163-865CA4A171B9}"/>
          </ac:spMkLst>
        </pc:spChg>
        <pc:spChg chg="mod">
          <ac:chgData name="Julie Houghton" userId="8400d390-360a-409c-a123-307668254c78" providerId="ADAL" clId="{BF12CCDD-BC08-4D47-840D-3559C84DD7C9}" dt="2026-06-12T12:46:30.392" v="411" actId="20577"/>
          <ac:spMkLst>
            <pc:docMk/>
            <pc:sldMk cId="3175650824" sldId="259"/>
            <ac:spMk id="28" creationId="{2BC1EC6D-0254-C6F8-6CE2-B57918ADC9B7}"/>
          </ac:spMkLst>
        </pc:spChg>
        <pc:spChg chg="mod">
          <ac:chgData name="Julie Houghton" userId="8400d390-360a-409c-a123-307668254c78" providerId="ADAL" clId="{BF12CCDD-BC08-4D47-840D-3559C84DD7C9}" dt="2026-06-12T13:03:10.607" v="590" actId="1076"/>
          <ac:spMkLst>
            <pc:docMk/>
            <pc:sldMk cId="3175650824" sldId="259"/>
            <ac:spMk id="31" creationId="{2F0A23C9-EE89-CDB3-60A5-804E832C59AC}"/>
          </ac:spMkLst>
        </pc:spChg>
        <pc:spChg chg="mod">
          <ac:chgData name="Julie Houghton" userId="8400d390-360a-409c-a123-307668254c78" providerId="ADAL" clId="{BF12CCDD-BC08-4D47-840D-3559C84DD7C9}" dt="2026-06-12T12:45:57.494" v="356" actId="113"/>
          <ac:spMkLst>
            <pc:docMk/>
            <pc:sldMk cId="3175650824" sldId="259"/>
            <ac:spMk id="32" creationId="{F79C0700-91F0-B2B8-57C9-A03EEB5A9DA9}"/>
          </ac:spMkLst>
        </pc:spChg>
        <pc:spChg chg="mod">
          <ac:chgData name="Julie Houghton" userId="8400d390-360a-409c-a123-307668254c78" providerId="ADAL" clId="{BF12CCDD-BC08-4D47-840D-3559C84DD7C9}" dt="2026-06-12T12:25:53.709" v="162" actId="207"/>
          <ac:spMkLst>
            <pc:docMk/>
            <pc:sldMk cId="3175650824" sldId="259"/>
            <ac:spMk id="33" creationId="{CCAE231E-BD09-F020-25C1-54C8B891CB67}"/>
          </ac:spMkLst>
        </pc:spChg>
        <pc:spChg chg="mod">
          <ac:chgData name="Julie Houghton" userId="8400d390-360a-409c-a123-307668254c78" providerId="ADAL" clId="{BF12CCDD-BC08-4D47-840D-3559C84DD7C9}" dt="2026-06-12T12:25:01.536" v="154" actId="207"/>
          <ac:spMkLst>
            <pc:docMk/>
            <pc:sldMk cId="3175650824" sldId="259"/>
            <ac:spMk id="34" creationId="{40B3854C-C187-B083-D5D4-4D5F825A3E95}"/>
          </ac:spMkLst>
        </pc:spChg>
        <pc:spChg chg="mod">
          <ac:chgData name="Julie Houghton" userId="8400d390-360a-409c-a123-307668254c78" providerId="ADAL" clId="{BF12CCDD-BC08-4D47-840D-3559C84DD7C9}" dt="2026-06-12T12:25:15.111" v="156" actId="207"/>
          <ac:spMkLst>
            <pc:docMk/>
            <pc:sldMk cId="3175650824" sldId="259"/>
            <ac:spMk id="35" creationId="{2BBBA31E-3FCB-B486-C57B-F9EB0D2F1D7D}"/>
          </ac:spMkLst>
        </pc:spChg>
        <pc:spChg chg="mod">
          <ac:chgData name="Julie Houghton" userId="8400d390-360a-409c-a123-307668254c78" providerId="ADAL" clId="{BF12CCDD-BC08-4D47-840D-3559C84DD7C9}" dt="2026-06-12T12:24:58.364" v="153" actId="207"/>
          <ac:spMkLst>
            <pc:docMk/>
            <pc:sldMk cId="3175650824" sldId="259"/>
            <ac:spMk id="38" creationId="{0EFE40BE-AC0C-C988-C9DD-8F81A6B84464}"/>
          </ac:spMkLst>
        </pc:spChg>
        <pc:spChg chg="mod">
          <ac:chgData name="Julie Houghton" userId="8400d390-360a-409c-a123-307668254c78" providerId="ADAL" clId="{BF12CCDD-BC08-4D47-840D-3559C84DD7C9}" dt="2026-06-12T12:27:13.971" v="173" actId="17032"/>
          <ac:spMkLst>
            <pc:docMk/>
            <pc:sldMk cId="3175650824" sldId="259"/>
            <ac:spMk id="47" creationId="{19861493-AE17-350C-3932-BC59DF1496EF}"/>
          </ac:spMkLst>
        </pc:spChg>
        <pc:spChg chg="mod">
          <ac:chgData name="Julie Houghton" userId="8400d390-360a-409c-a123-307668254c78" providerId="ADAL" clId="{BF12CCDD-BC08-4D47-840D-3559C84DD7C9}" dt="2026-06-12T12:25:41.311" v="160" actId="207"/>
          <ac:spMkLst>
            <pc:docMk/>
            <pc:sldMk cId="3175650824" sldId="259"/>
            <ac:spMk id="140" creationId="{72D45ED3-2172-C1A4-C4FF-6995B8884463}"/>
          </ac:spMkLst>
        </pc:spChg>
        <pc:spChg chg="mod">
          <ac:chgData name="Julie Houghton" userId="8400d390-360a-409c-a123-307668254c78" providerId="ADAL" clId="{BF12CCDD-BC08-4D47-840D-3559C84DD7C9}" dt="2026-06-12T12:27:19.407" v="175" actId="17032"/>
          <ac:spMkLst>
            <pc:docMk/>
            <pc:sldMk cId="3175650824" sldId="259"/>
            <ac:spMk id="169" creationId="{7121A9A8-1298-C498-0821-1E9CD6497DC9}"/>
          </ac:spMkLst>
        </pc:spChg>
        <pc:spChg chg="mod">
          <ac:chgData name="Julie Houghton" userId="8400d390-360a-409c-a123-307668254c78" providerId="ADAL" clId="{BF12CCDD-BC08-4D47-840D-3559C84DD7C9}" dt="2026-06-12T12:25:06.383" v="155" actId="207"/>
          <ac:spMkLst>
            <pc:docMk/>
            <pc:sldMk cId="3175650824" sldId="259"/>
            <ac:spMk id="460" creationId="{558486E2-69A6-6436-09FC-4964C8135783}"/>
          </ac:spMkLst>
        </pc:spChg>
        <pc:spChg chg="mod">
          <ac:chgData name="Julie Houghton" userId="8400d390-360a-409c-a123-307668254c78" providerId="ADAL" clId="{BF12CCDD-BC08-4D47-840D-3559C84DD7C9}" dt="2026-06-12T12:25:29.786" v="159" actId="207"/>
          <ac:spMkLst>
            <pc:docMk/>
            <pc:sldMk cId="3175650824" sldId="259"/>
            <ac:spMk id="463" creationId="{CC941EDA-C7B3-22EF-91CC-CD6D0DD8E9BB}"/>
          </ac:spMkLst>
        </pc:spChg>
        <pc:spChg chg="mod">
          <ac:chgData name="Julie Houghton" userId="8400d390-360a-409c-a123-307668254c78" providerId="ADAL" clId="{BF12CCDD-BC08-4D47-840D-3559C84DD7C9}" dt="2026-06-12T12:27:35.582" v="177" actId="1582"/>
          <ac:spMkLst>
            <pc:docMk/>
            <pc:sldMk cId="3175650824" sldId="259"/>
            <ac:spMk id="464" creationId="{20F3E772-B977-08C8-B311-CD563C2687A9}"/>
          </ac:spMkLst>
        </pc:spChg>
        <pc:spChg chg="mod">
          <ac:chgData name="Julie Houghton" userId="8400d390-360a-409c-a123-307668254c78" providerId="ADAL" clId="{BF12CCDD-BC08-4D47-840D-3559C84DD7C9}" dt="2026-06-12T13:06:41.843" v="903" actId="20577"/>
          <ac:spMkLst>
            <pc:docMk/>
            <pc:sldMk cId="3175650824" sldId="259"/>
            <ac:spMk id="468" creationId="{BC79B769-457F-41A8-5E91-39E74AE3478A}"/>
          </ac:spMkLst>
        </pc:spChg>
        <pc:spChg chg="mod">
          <ac:chgData name="Julie Houghton" userId="8400d390-360a-409c-a123-307668254c78" providerId="ADAL" clId="{BF12CCDD-BC08-4D47-840D-3559C84DD7C9}" dt="2026-06-12T13:05:16.296" v="855" actId="1076"/>
          <ac:spMkLst>
            <pc:docMk/>
            <pc:sldMk cId="3175650824" sldId="259"/>
            <ac:spMk id="469" creationId="{719DF2C3-906F-C344-7F88-173BEF280429}"/>
          </ac:spMkLst>
        </pc:spChg>
        <pc:spChg chg="mod">
          <ac:chgData name="Julie Houghton" userId="8400d390-360a-409c-a123-307668254c78" providerId="ADAL" clId="{BF12CCDD-BC08-4D47-840D-3559C84DD7C9}" dt="2026-06-12T13:05:23.138" v="856" actId="1076"/>
          <ac:spMkLst>
            <pc:docMk/>
            <pc:sldMk cId="3175650824" sldId="259"/>
            <ac:spMk id="472" creationId="{EA3969B8-7390-12D0-0599-A165895E1A14}"/>
          </ac:spMkLst>
        </pc:spChg>
        <pc:spChg chg="mod">
          <ac:chgData name="Julie Houghton" userId="8400d390-360a-409c-a123-307668254c78" providerId="ADAL" clId="{BF12CCDD-BC08-4D47-840D-3559C84DD7C9}" dt="2026-06-12T13:04:15.108" v="713" actId="1076"/>
          <ac:spMkLst>
            <pc:docMk/>
            <pc:sldMk cId="3175650824" sldId="259"/>
            <ac:spMk id="473" creationId="{F2BB3B47-1AF3-AFF9-38DA-65664B5A3373}"/>
          </ac:spMkLst>
        </pc:spChg>
        <pc:spChg chg="mod">
          <ac:chgData name="Julie Houghton" userId="8400d390-360a-409c-a123-307668254c78" providerId="ADAL" clId="{BF12CCDD-BC08-4D47-840D-3559C84DD7C9}" dt="2026-06-12T13:04:48.158" v="801" actId="1076"/>
          <ac:spMkLst>
            <pc:docMk/>
            <pc:sldMk cId="3175650824" sldId="259"/>
            <ac:spMk id="474" creationId="{F3705F96-8E7A-5833-F928-A6FAFCF44656}"/>
          </ac:spMkLst>
        </pc:spChg>
        <pc:spChg chg="mod">
          <ac:chgData name="Julie Houghton" userId="8400d390-360a-409c-a123-307668254c78" providerId="ADAL" clId="{BF12CCDD-BC08-4D47-840D-3559C84DD7C9}" dt="2026-06-12T13:07:10.072" v="956" actId="20577"/>
          <ac:spMkLst>
            <pc:docMk/>
            <pc:sldMk cId="3175650824" sldId="259"/>
            <ac:spMk id="479" creationId="{1FE248F4-96E1-3351-82FD-E21DA7693EB5}"/>
          </ac:spMkLst>
        </pc:spChg>
        <pc:spChg chg="mod">
          <ac:chgData name="Julie Houghton" userId="8400d390-360a-409c-a123-307668254c78" providerId="ADAL" clId="{BF12CCDD-BC08-4D47-840D-3559C84DD7C9}" dt="2026-06-12T13:29:26.584" v="1307" actId="1076"/>
          <ac:spMkLst>
            <pc:docMk/>
            <pc:sldMk cId="3175650824" sldId="259"/>
            <ac:spMk id="480" creationId="{2B4F2B46-3EFF-094F-6A9D-6C74D954DE53}"/>
          </ac:spMkLst>
        </pc:spChg>
        <pc:spChg chg="mod">
          <ac:chgData name="Julie Houghton" userId="8400d390-360a-409c-a123-307668254c78" providerId="ADAL" clId="{BF12CCDD-BC08-4D47-840D-3559C84DD7C9}" dt="2026-06-12T13:08:16.634" v="1053" actId="1076"/>
          <ac:spMkLst>
            <pc:docMk/>
            <pc:sldMk cId="3175650824" sldId="259"/>
            <ac:spMk id="481" creationId="{00AAB601-7342-C89A-10B2-20A1A22553B3}"/>
          </ac:spMkLst>
        </pc:spChg>
        <pc:spChg chg="mod">
          <ac:chgData name="Julie Houghton" userId="8400d390-360a-409c-a123-307668254c78" providerId="ADAL" clId="{BF12CCDD-BC08-4D47-840D-3559C84DD7C9}" dt="2026-06-12T12:27:11.133" v="172" actId="17032"/>
          <ac:spMkLst>
            <pc:docMk/>
            <pc:sldMk cId="3175650824" sldId="259"/>
            <ac:spMk id="562" creationId="{21058E76-3901-FA26-4450-8AC899833A32}"/>
          </ac:spMkLst>
        </pc:spChg>
        <pc:spChg chg="mod">
          <ac:chgData name="Julie Houghton" userId="8400d390-360a-409c-a123-307668254c78" providerId="ADAL" clId="{BF12CCDD-BC08-4D47-840D-3559C84DD7C9}" dt="2026-06-12T12:25:49.018" v="161" actId="207"/>
          <ac:spMkLst>
            <pc:docMk/>
            <pc:sldMk cId="3175650824" sldId="259"/>
            <ac:spMk id="591" creationId="{768BDD98-3C87-9BA9-C85A-DFA8D4BB4A48}"/>
          </ac:spMkLst>
        </pc:spChg>
        <pc:spChg chg="mod">
          <ac:chgData name="Julie Houghton" userId="8400d390-360a-409c-a123-307668254c78" providerId="ADAL" clId="{BF12CCDD-BC08-4D47-840D-3559C84DD7C9}" dt="2026-06-12T10:08:11.625" v="0" actId="14100"/>
          <ac:spMkLst>
            <pc:docMk/>
            <pc:sldMk cId="3175650824" sldId="259"/>
            <ac:spMk id="2513" creationId="{EEA3CDE1-4694-A1EE-66B5-DAAC4CFCE0C1}"/>
          </ac:spMkLst>
        </pc:spChg>
        <pc:picChg chg="add mod">
          <ac:chgData name="Julie Houghton" userId="8400d390-360a-409c-a123-307668254c78" providerId="ADAL" clId="{BF12CCDD-BC08-4D47-840D-3559C84DD7C9}" dt="2026-06-12T12:26:20.593" v="169" actId="1076"/>
          <ac:picMkLst>
            <pc:docMk/>
            <pc:sldMk cId="3175650824" sldId="259"/>
            <ac:picMk id="7" creationId="{0E321BD9-6898-302B-B6AB-B0173DBE6233}"/>
          </ac:picMkLst>
        </pc:picChg>
        <pc:picChg chg="add mod ord">
          <ac:chgData name="Julie Houghton" userId="8400d390-360a-409c-a123-307668254c78" providerId="ADAL" clId="{BF12CCDD-BC08-4D47-840D-3559C84DD7C9}" dt="2026-06-12T10:31:21.356" v="109" actId="166"/>
          <ac:picMkLst>
            <pc:docMk/>
            <pc:sldMk cId="3175650824" sldId="259"/>
            <ac:picMk id="9" creationId="{C0E0B570-673F-CF56-1DCE-8A096DB01E6D}"/>
          </ac:picMkLst>
        </pc:picChg>
        <pc:picChg chg="add mod">
          <ac:chgData name="Julie Houghton" userId="8400d390-360a-409c-a123-307668254c78" providerId="ADAL" clId="{BF12CCDD-BC08-4D47-840D-3559C84DD7C9}" dt="2026-06-12T10:31:27.928" v="110" actId="1076"/>
          <ac:picMkLst>
            <pc:docMk/>
            <pc:sldMk cId="3175650824" sldId="259"/>
            <ac:picMk id="11" creationId="{B3A30DC9-A9AB-D239-2AF0-173C76365DCB}"/>
          </ac:picMkLst>
        </pc:picChg>
        <pc:picChg chg="add mod">
          <ac:chgData name="Julie Houghton" userId="8400d390-360a-409c-a123-307668254c78" providerId="ADAL" clId="{BF12CCDD-BC08-4D47-840D-3559C84DD7C9}" dt="2026-06-12T12:28:12.565" v="183" actId="14100"/>
          <ac:picMkLst>
            <pc:docMk/>
            <pc:sldMk cId="3175650824" sldId="259"/>
            <ac:picMk id="15" creationId="{376E5E20-D30C-8463-7358-C54EBCAA6FD2}"/>
          </ac:picMkLst>
        </pc:picChg>
        <pc:picChg chg="add mod">
          <ac:chgData name="Julie Houghton" userId="8400d390-360a-409c-a123-307668254c78" providerId="ADAL" clId="{BF12CCDD-BC08-4D47-840D-3559C84DD7C9}" dt="2026-06-12T10:30:41.357" v="103" actId="1076"/>
          <ac:picMkLst>
            <pc:docMk/>
            <pc:sldMk cId="3175650824" sldId="259"/>
            <ac:picMk id="24" creationId="{45274AD7-526C-97A8-6C41-BB61E29EB21E}"/>
          </ac:picMkLst>
        </pc:picChg>
        <pc:picChg chg="add mod">
          <ac:chgData name="Julie Houghton" userId="8400d390-360a-409c-a123-307668254c78" providerId="ADAL" clId="{BF12CCDD-BC08-4D47-840D-3559C84DD7C9}" dt="2026-06-12T12:26:08.014" v="165" actId="1076"/>
          <ac:picMkLst>
            <pc:docMk/>
            <pc:sldMk cId="3175650824" sldId="259"/>
            <ac:picMk id="27" creationId="{94A41C1C-DF08-5CE9-05D3-8F1480B78F31}"/>
          </ac:picMkLst>
        </pc:picChg>
        <pc:picChg chg="add mod">
          <ac:chgData name="Julie Houghton" userId="8400d390-360a-409c-a123-307668254c78" providerId="ADAL" clId="{BF12CCDD-BC08-4D47-840D-3559C84DD7C9}" dt="2026-06-12T13:02:02.044" v="570" actId="14100"/>
          <ac:picMkLst>
            <pc:docMk/>
            <pc:sldMk cId="3175650824" sldId="259"/>
            <ac:picMk id="30" creationId="{B9B5E948-B265-6F31-7F5E-AE374E690134}"/>
          </ac:picMkLst>
        </pc:picChg>
        <pc:picChg chg="add mod">
          <ac:chgData name="Julie Houghton" userId="8400d390-360a-409c-a123-307668254c78" providerId="ADAL" clId="{BF12CCDD-BC08-4D47-840D-3559C84DD7C9}" dt="2026-06-12T12:26:10.684" v="166" actId="1076"/>
          <ac:picMkLst>
            <pc:docMk/>
            <pc:sldMk cId="3175650824" sldId="259"/>
            <ac:picMk id="39" creationId="{319D6555-008F-CFAD-7ACA-5C79680F42EF}"/>
          </ac:picMkLst>
        </pc:picChg>
        <pc:picChg chg="add mod">
          <ac:chgData name="Julie Houghton" userId="8400d390-360a-409c-a123-307668254c78" providerId="ADAL" clId="{BF12CCDD-BC08-4D47-840D-3559C84DD7C9}" dt="2026-06-12T12:28:06.230" v="181" actId="1076"/>
          <ac:picMkLst>
            <pc:docMk/>
            <pc:sldMk cId="3175650824" sldId="259"/>
            <ac:picMk id="43" creationId="{E611A261-B894-84EA-43C6-A774E7BF8B39}"/>
          </ac:picMkLst>
        </pc:picChg>
        <pc:picChg chg="add mod">
          <ac:chgData name="Julie Houghton" userId="8400d390-360a-409c-a123-307668254c78" providerId="ADAL" clId="{BF12CCDD-BC08-4D47-840D-3559C84DD7C9}" dt="2026-06-12T12:24:33.993" v="142" actId="14100"/>
          <ac:picMkLst>
            <pc:docMk/>
            <pc:sldMk cId="3175650824" sldId="259"/>
            <ac:picMk id="49" creationId="{F791FACA-0D63-1141-DC5E-DD376F1F0188}"/>
          </ac:picMkLst>
        </pc:picChg>
        <pc:picChg chg="add mod modCrop">
          <ac:chgData name="Julie Houghton" userId="8400d390-360a-409c-a123-307668254c78" providerId="ADAL" clId="{BF12CCDD-BC08-4D47-840D-3559C84DD7C9}" dt="2026-06-12T10:30:27.587" v="102" actId="14100"/>
          <ac:picMkLst>
            <pc:docMk/>
            <pc:sldMk cId="3175650824" sldId="259"/>
            <ac:picMk id="53" creationId="{FD4D6E41-24C8-5279-E86F-5A43220BD2D4}"/>
          </ac:picMkLst>
        </pc:picChg>
        <pc:picChg chg="add mod">
          <ac:chgData name="Julie Houghton" userId="8400d390-360a-409c-a123-307668254c78" providerId="ADAL" clId="{BF12CCDD-BC08-4D47-840D-3559C84DD7C9}" dt="2026-06-12T12:26:12.773" v="167" actId="1076"/>
          <ac:picMkLst>
            <pc:docMk/>
            <pc:sldMk cId="3175650824" sldId="259"/>
            <ac:picMk id="60" creationId="{BCA3EB15-C883-28FA-3EDE-32B687305415}"/>
          </ac:picMkLst>
        </pc:picChg>
        <pc:picChg chg="add mod">
          <ac:chgData name="Julie Houghton" userId="8400d390-360a-409c-a123-307668254c78" providerId="ADAL" clId="{BF12CCDD-BC08-4D47-840D-3559C84DD7C9}" dt="2026-06-12T12:36:35.160" v="196" actId="1076"/>
          <ac:picMkLst>
            <pc:docMk/>
            <pc:sldMk cId="3175650824" sldId="259"/>
            <ac:picMk id="63" creationId="{9DEA7276-D216-76E1-B961-4F7B3965A35F}"/>
          </ac:picMkLst>
        </pc:picChg>
        <pc:picChg chg="add mod">
          <ac:chgData name="Julie Houghton" userId="8400d390-360a-409c-a123-307668254c78" providerId="ADAL" clId="{BF12CCDD-BC08-4D47-840D-3559C84DD7C9}" dt="2026-06-12T12:26:16.090" v="168" actId="1076"/>
          <ac:picMkLst>
            <pc:docMk/>
            <pc:sldMk cId="3175650824" sldId="259"/>
            <ac:picMk id="450" creationId="{FB1EAF3E-209B-F8C1-AC59-69AAC4A8E2B8}"/>
          </ac:picMkLst>
        </pc:picChg>
        <pc:picChg chg="add mod">
          <ac:chgData name="Julie Houghton" userId="8400d390-360a-409c-a123-307668254c78" providerId="ADAL" clId="{BF12CCDD-BC08-4D47-840D-3559C84DD7C9}" dt="2026-06-12T12:30:41.656" v="189" actId="1076"/>
          <ac:picMkLst>
            <pc:docMk/>
            <pc:sldMk cId="3175650824" sldId="259"/>
            <ac:picMk id="454" creationId="{8838C715-7472-AAC2-D78E-EFD4E60FA26C}"/>
          </ac:picMkLst>
        </pc:picChg>
        <pc:picChg chg="add mod">
          <ac:chgData name="Julie Houghton" userId="8400d390-360a-409c-a123-307668254c78" providerId="ADAL" clId="{BF12CCDD-BC08-4D47-840D-3559C84DD7C9}" dt="2026-06-12T12:36:07.148" v="195" actId="1076"/>
          <ac:picMkLst>
            <pc:docMk/>
            <pc:sldMk cId="3175650824" sldId="259"/>
            <ac:picMk id="459" creationId="{E8EFF177-D9F0-3E23-493C-9D16FB675A01}"/>
          </ac:picMkLst>
        </pc:picChg>
        <pc:picChg chg="add mod">
          <ac:chgData name="Julie Houghton" userId="8400d390-360a-409c-a123-307668254c78" providerId="ADAL" clId="{BF12CCDD-BC08-4D47-840D-3559C84DD7C9}" dt="2026-06-12T12:44:23.272" v="204" actId="14100"/>
          <ac:picMkLst>
            <pc:docMk/>
            <pc:sldMk cId="3175650824" sldId="259"/>
            <ac:picMk id="467" creationId="{CB57F5FE-18E2-E630-F55C-C618B266628E}"/>
          </ac:picMkLst>
        </pc:picChg>
        <pc:picChg chg="add mod">
          <ac:chgData name="Julie Houghton" userId="8400d390-360a-409c-a123-307668254c78" providerId="ADAL" clId="{BF12CCDD-BC08-4D47-840D-3559C84DD7C9}" dt="2026-06-12T12:54:27.836" v="561" actId="1076"/>
          <ac:picMkLst>
            <pc:docMk/>
            <pc:sldMk cId="3175650824" sldId="259"/>
            <ac:picMk id="471" creationId="{106C654E-75FF-B169-2295-5303058ACB4A}"/>
          </ac:picMkLst>
        </pc:picChg>
        <pc:picChg chg="add mod">
          <ac:chgData name="Julie Houghton" userId="8400d390-360a-409c-a123-307668254c78" providerId="ADAL" clId="{BF12CCDD-BC08-4D47-840D-3559C84DD7C9}" dt="2026-06-12T13:01:55.258" v="568" actId="14100"/>
          <ac:picMkLst>
            <pc:docMk/>
            <pc:sldMk cId="3175650824" sldId="259"/>
            <ac:picMk id="476" creationId="{DB2B2200-250A-AF27-63F6-DA7E6D37CAC0}"/>
          </ac:picMkLst>
        </pc:picChg>
        <pc:picChg chg="add mod">
          <ac:chgData name="Julie Houghton" userId="8400d390-360a-409c-a123-307668254c78" providerId="ADAL" clId="{BF12CCDD-BC08-4D47-840D-3559C84DD7C9}" dt="2026-06-12T13:23:13.200" v="1059" actId="1076"/>
          <ac:picMkLst>
            <pc:docMk/>
            <pc:sldMk cId="3175650824" sldId="259"/>
            <ac:picMk id="478" creationId="{F75A5255-7325-6613-1646-8F992DF5210C}"/>
          </ac:picMkLst>
        </pc:picChg>
        <pc:picChg chg="add mod">
          <ac:chgData name="Julie Houghton" userId="8400d390-360a-409c-a123-307668254c78" providerId="ADAL" clId="{BF12CCDD-BC08-4D47-840D-3559C84DD7C9}" dt="2026-06-12T13:26:16.237" v="1067" actId="1076"/>
          <ac:picMkLst>
            <pc:docMk/>
            <pc:sldMk cId="3175650824" sldId="259"/>
            <ac:picMk id="483" creationId="{F2247369-F237-57C7-D505-AC3CE7E6A4D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EA99659-4E17-465F-8933-89200B0C1B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718592"/>
          </a:xfrm>
          <a:prstGeom prst="rect">
            <a:avLst/>
          </a:prstGeom>
        </p:spPr>
        <p:txBody>
          <a:bodyPr vert="horz" lIns="132740" tIns="66369" rIns="132740" bIns="66369" rtlCol="0"/>
          <a:lstStyle>
            <a:lvl1pPr algn="l" defTabSz="1588814" eaLnBrk="1" fontAlgn="auto" hangingPunct="1">
              <a:spcBef>
                <a:spcPts val="0"/>
              </a:spcBef>
              <a:spcAft>
                <a:spcPts val="0"/>
              </a:spcAft>
              <a:defRPr sz="17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4FFEDC-5AF0-4F14-8268-1C21BE2452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621697" y="0"/>
            <a:ext cx="4302625" cy="718592"/>
          </a:xfrm>
          <a:prstGeom prst="rect">
            <a:avLst/>
          </a:prstGeom>
        </p:spPr>
        <p:txBody>
          <a:bodyPr vert="horz" lIns="132740" tIns="66369" rIns="132740" bIns="66369" rtlCol="0"/>
          <a:lstStyle>
            <a:lvl1pPr algn="r" defTabSz="1588814" eaLnBrk="1" fontAlgn="auto" hangingPunct="1">
              <a:spcBef>
                <a:spcPts val="0"/>
              </a:spcBef>
              <a:spcAft>
                <a:spcPts val="0"/>
              </a:spcAft>
              <a:defRPr sz="1700">
                <a:latin typeface="+mn-lt"/>
                <a:cs typeface="+mn-cs"/>
              </a:defRPr>
            </a:lvl1pPr>
          </a:lstStyle>
          <a:p>
            <a:pPr>
              <a:defRPr/>
            </a:pPr>
            <a:fld id="{63855C41-E1C6-4051-BD88-0BD13E02BC06}" type="datetimeFigureOut">
              <a:rPr lang="en-US"/>
              <a:pPr>
                <a:defRPr/>
              </a:pPr>
              <a:t>6/19/2026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116F96D-353E-4F45-97ED-A5818D7630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629025" y="1795463"/>
            <a:ext cx="2668588" cy="4843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40" tIns="66369" rIns="132740" bIns="6636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22946EE-4454-42CB-AEB8-E5C749B608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92202" y="6908125"/>
            <a:ext cx="7942238" cy="5652309"/>
          </a:xfrm>
          <a:prstGeom prst="rect">
            <a:avLst/>
          </a:prstGeom>
        </p:spPr>
        <p:txBody>
          <a:bodyPr vert="horz" lIns="132740" tIns="66369" rIns="132740" bIns="6636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CF664A-89B6-45D7-8A06-A9038DF2187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13637171"/>
            <a:ext cx="4302625" cy="718592"/>
          </a:xfrm>
          <a:prstGeom prst="rect">
            <a:avLst/>
          </a:prstGeom>
        </p:spPr>
        <p:txBody>
          <a:bodyPr vert="horz" lIns="132740" tIns="66369" rIns="132740" bIns="66369" rtlCol="0" anchor="b"/>
          <a:lstStyle>
            <a:lvl1pPr algn="l" defTabSz="1588814" eaLnBrk="1" fontAlgn="auto" hangingPunct="1">
              <a:spcBef>
                <a:spcPts val="0"/>
              </a:spcBef>
              <a:spcAft>
                <a:spcPts val="0"/>
              </a:spcAft>
              <a:defRPr sz="17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41C1D9-DB61-4EE4-BC03-E0B170F82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21697" y="13637171"/>
            <a:ext cx="4302625" cy="718592"/>
          </a:xfrm>
          <a:prstGeom prst="rect">
            <a:avLst/>
          </a:prstGeom>
        </p:spPr>
        <p:txBody>
          <a:bodyPr vert="horz" wrap="square" lIns="132740" tIns="66369" rIns="132740" bIns="66369" numCol="1" anchor="b" anchorCtr="0" compatLnSpc="1">
            <a:prstTxWarp prst="textNoShape">
              <a:avLst/>
            </a:prstTxWarp>
          </a:bodyPr>
          <a:lstStyle>
            <a:lvl1pPr algn="r">
              <a:defRPr sz="1700"/>
            </a:lvl1pPr>
          </a:lstStyle>
          <a:p>
            <a:fld id="{084ECC27-036F-499F-BA36-EF2715A713C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5138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30275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95413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60550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26691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6pPr>
    <a:lvl7pPr marL="2792029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7pPr>
    <a:lvl8pPr marL="3257367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8pPr>
    <a:lvl9pPr marL="3722705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60787-DD6B-E943-FD45-FB52606B8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D27BBCFA-49ED-34BA-EA81-EA025FBC86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E622EC-575D-78E2-A802-E834937032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35103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9E440F5-B710-A9CC-EF9B-0BFC21CF8F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078516" indent="-414814" eaLnBrk="0" hangingPunct="0"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659255" indent="-331852" eaLnBrk="0" hangingPunct="0"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322956" indent="-331852" eaLnBrk="0" hangingPunct="0"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986660" indent="-331852" eaLnBrk="0" hangingPunct="0"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650361" indent="-331852" defTabSz="158781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4314065" indent="-331852" defTabSz="158781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977767" indent="-331852" defTabSz="158781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5641469" indent="-331852" defTabSz="158781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62655CE4-D43B-4E05-A78D-641C02EA10D4}" type="slidenum">
              <a:rPr lang="en-US" altLang="en-US" sz="1700"/>
              <a:pPr eaLnBrk="1" hangingPunct="1"/>
              <a:t>1</a:t>
            </a:fld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1535291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</p:spPr>
        <p:txBody>
          <a:bodyPr anchor="b"/>
          <a:lstStyle>
            <a:lvl1pPr algn="ctr"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</p:spPr>
        <p:txBody>
          <a:bodyPr/>
          <a:lstStyle>
            <a:lvl1pPr marL="0" indent="0" algn="ctr">
              <a:buNone/>
              <a:defRPr sz="2551"/>
            </a:lvl1pPr>
            <a:lvl2pPr marL="486004" indent="0" algn="ctr">
              <a:buNone/>
              <a:defRPr sz="2126"/>
            </a:lvl2pPr>
            <a:lvl3pPr marL="972007" indent="0" algn="ctr">
              <a:buNone/>
              <a:defRPr sz="1913"/>
            </a:lvl3pPr>
            <a:lvl4pPr marL="1458011" indent="0" algn="ctr">
              <a:buNone/>
              <a:defRPr sz="1701"/>
            </a:lvl4pPr>
            <a:lvl5pPr marL="1944014" indent="0" algn="ctr">
              <a:buNone/>
              <a:defRPr sz="1701"/>
            </a:lvl5pPr>
            <a:lvl6pPr marL="2430018" indent="0" algn="ctr">
              <a:buNone/>
              <a:defRPr sz="1701"/>
            </a:lvl6pPr>
            <a:lvl7pPr marL="2916022" indent="0" algn="ctr">
              <a:buNone/>
              <a:defRPr sz="1701"/>
            </a:lvl7pPr>
            <a:lvl8pPr marL="3402025" indent="0" algn="ctr">
              <a:buNone/>
              <a:defRPr sz="1701"/>
            </a:lvl8pPr>
            <a:lvl9pPr marL="3888029" indent="0" algn="ctr">
              <a:buNone/>
              <a:defRPr sz="170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BDEC8-7776-4BD9-94FC-952A9687B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50689-8348-40AB-8024-6D9833C0C22C}" type="datetimeFigureOut">
              <a:rPr lang="en-GB"/>
              <a:pPr>
                <a:defRPr/>
              </a:pPr>
              <a:t>19/06/2026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B1E88-D5CC-4C32-A1A0-11BF66F5C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0A929-0B91-4F0B-93B1-AF18FF4AD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29528-573D-4C56-AFC1-E5E71C3FED9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651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9A373-E54A-4E2B-BBE9-68228FAC5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D7B6E-343C-47A1-80D8-FE317BA230F8}" type="datetimeFigureOut">
              <a:rPr lang="en-GB"/>
              <a:pPr>
                <a:defRPr/>
              </a:pPr>
              <a:t>19/06/2026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5E084-10AE-4A2D-8C9E-9C023625D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B736E-406E-4282-9296-31D22F434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9B552-3DD3-4175-A226-F7405B1C7CD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50306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</p:spPr>
        <p:txBody>
          <a:bodyPr anchor="b"/>
          <a:lstStyle>
            <a:lvl1pPr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</p:spPr>
        <p:txBody>
          <a:bodyPr/>
          <a:lstStyle>
            <a:lvl1pPr marL="0" indent="0">
              <a:buNone/>
              <a:defRPr sz="2551">
                <a:solidFill>
                  <a:schemeClr val="tx1"/>
                </a:solidFill>
              </a:defRPr>
            </a:lvl1pPr>
            <a:lvl2pPr marL="486004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2pPr>
            <a:lvl3pPr marL="972007" indent="0">
              <a:buNone/>
              <a:defRPr sz="1913">
                <a:solidFill>
                  <a:schemeClr val="tx1">
                    <a:tint val="75000"/>
                  </a:schemeClr>
                </a:solidFill>
              </a:defRPr>
            </a:lvl3pPr>
            <a:lvl4pPr marL="1458011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4pPr>
            <a:lvl5pPr marL="1944014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5pPr>
            <a:lvl6pPr marL="2430018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6pPr>
            <a:lvl7pPr marL="2916022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7pPr>
            <a:lvl8pPr marL="3402025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8pPr>
            <a:lvl9pPr marL="3888029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AD48E-1F98-4340-97CF-C3BBF1D21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096C7-2361-4768-96D2-1CC0F9B06F0C}" type="datetimeFigureOut">
              <a:rPr lang="en-GB"/>
              <a:pPr>
                <a:defRPr/>
              </a:pPr>
              <a:t>19/06/2026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1B373-0335-4F11-B999-391126ADB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3F6FA1-3E07-4238-98ED-5E0F2569B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4B0B12-399A-4526-99A2-AA97F19F27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14953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268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0883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B0FCEF5-B9C1-4CD4-BEA5-1B46D48DB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4DCD8-734C-4B9F-BC3E-66A9CEBC4803}" type="datetimeFigureOut">
              <a:rPr lang="en-GB"/>
              <a:pPr>
                <a:defRPr/>
              </a:pPr>
              <a:t>19/06/2026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4B310ED-EB2C-45B0-86BE-4E695BB64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3F5C82A-B40E-43CB-9074-66934B47A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156C08-9EF3-48D2-A5F8-5DFCCB8EC3C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8828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9535" y="6443610"/>
            <a:ext cx="4112126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20884" y="4324325"/>
            <a:ext cx="4132378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0884" y="6443610"/>
            <a:ext cx="4132378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0E4CD68-3FA3-4DE9-831B-BC425F105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25CBE-F1C3-431A-983D-6ED9606BBFDB}" type="datetimeFigureOut">
              <a:rPr lang="en-GB"/>
              <a:pPr>
                <a:defRPr/>
              </a:pPr>
              <a:t>19/06/2026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D426C49-FBB6-4760-97FE-F3E234616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AC3DE7F-73B4-4DF4-AC2F-62D90A97B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54FB95-2C14-43DB-AC8F-019C2035BCA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31655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7BCC6B9-DEA6-48FA-B2D5-8B74320C2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CC32E-F221-4D1D-8B93-633D8E540C0E}" type="datetimeFigureOut">
              <a:rPr lang="en-GB"/>
              <a:pPr>
                <a:defRPr/>
              </a:pPr>
              <a:t>19/06/2026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0C1290F-A21C-466B-AC47-B767226A1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64B3345-3BE4-45FD-8B3F-5248CBF51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64AAF8-D935-42DF-B3C3-CB2F709A5BF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29819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5262BC2-9F08-4DC7-800F-5A225A4A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44F56-4C7B-4670-8495-1F995606A77A}" type="datetimeFigureOut">
              <a:rPr lang="en-GB"/>
              <a:pPr>
                <a:defRPr/>
              </a:pPr>
              <a:t>19/06/2026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D49C6CC-B87F-449B-B9BE-2BE91A083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16EDD05-1055-4CA7-8A73-8E43E1799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A60A30-71CC-4FB0-87AB-E5C760C544E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5571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2378" y="2539880"/>
            <a:ext cx="4920883" cy="12536047"/>
          </a:xfrm>
        </p:spPr>
        <p:txBody>
          <a:bodyPr/>
          <a:lstStyle>
            <a:lvl1pPr>
              <a:defRPr sz="3402"/>
            </a:lvl1pPr>
            <a:lvl2pPr>
              <a:defRPr sz="2976"/>
            </a:lvl2pPr>
            <a:lvl3pPr>
              <a:defRPr sz="2551"/>
            </a:lvl3pPr>
            <a:lvl4pPr>
              <a:defRPr sz="2126"/>
            </a:lvl4pPr>
            <a:lvl5pPr>
              <a:defRPr sz="2126"/>
            </a:lvl5pPr>
            <a:lvl6pPr>
              <a:defRPr sz="2126"/>
            </a:lvl6pPr>
            <a:lvl7pPr>
              <a:defRPr sz="2126"/>
            </a:lvl7pPr>
            <a:lvl8pPr>
              <a:defRPr sz="2126"/>
            </a:lvl8pPr>
            <a:lvl9pPr>
              <a:defRPr sz="2126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E846B9D-C5A4-489A-AE28-A0E53F2A8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7E030-AFD9-4A32-8D27-F0B19D8E4F7B}" type="datetimeFigureOut">
              <a:rPr lang="en-GB"/>
              <a:pPr>
                <a:defRPr/>
              </a:pPr>
              <a:t>19/06/2026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B18BA78-3040-4D60-8FB4-E0872B3BA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D1936AC-0EA2-4682-9230-D1297CC82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82299A-1438-4288-B342-B53F9EBC0BF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4426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32378" y="2539880"/>
            <a:ext cx="4920883" cy="12536047"/>
          </a:xfrm>
        </p:spPr>
        <p:txBody>
          <a:bodyPr rtlCol="0">
            <a:normAutofit/>
          </a:bodyPr>
          <a:lstStyle>
            <a:lvl1pPr marL="0" indent="0">
              <a:buNone/>
              <a:defRPr sz="3402"/>
            </a:lvl1pPr>
            <a:lvl2pPr marL="486004" indent="0">
              <a:buNone/>
              <a:defRPr sz="2976"/>
            </a:lvl2pPr>
            <a:lvl3pPr marL="972007" indent="0">
              <a:buNone/>
              <a:defRPr sz="2551"/>
            </a:lvl3pPr>
            <a:lvl4pPr marL="1458011" indent="0">
              <a:buNone/>
              <a:defRPr sz="2126"/>
            </a:lvl4pPr>
            <a:lvl5pPr marL="1944014" indent="0">
              <a:buNone/>
              <a:defRPr sz="2126"/>
            </a:lvl5pPr>
            <a:lvl6pPr marL="2430018" indent="0">
              <a:buNone/>
              <a:defRPr sz="2126"/>
            </a:lvl6pPr>
            <a:lvl7pPr marL="2916022" indent="0">
              <a:buNone/>
              <a:defRPr sz="2126"/>
            </a:lvl7pPr>
            <a:lvl8pPr marL="3402025" indent="0">
              <a:buNone/>
              <a:defRPr sz="2126"/>
            </a:lvl8pPr>
            <a:lvl9pPr marL="3888029" indent="0">
              <a:buNone/>
              <a:defRPr sz="2126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7AA5B38-0A08-4497-A724-62A8B942B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5A0DC-BCF3-4BFD-87F3-CE0A0154E512}" type="datetimeFigureOut">
              <a:rPr lang="en-GB"/>
              <a:pPr>
                <a:defRPr/>
              </a:pPr>
              <a:t>19/06/2026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F22E043-6002-43A2-A440-CE1A410E4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18021DE-8B69-4029-A140-5A3BEB170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2C4705-EBD0-48F1-81A4-13887CB2D34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31103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76C342-CAD2-4D7A-A35C-379FD02AD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5C01C-8375-44C4-8CDF-B1B8C491AAF6}" type="datetimeFigureOut">
              <a:rPr lang="en-GB"/>
              <a:pPr>
                <a:defRPr/>
              </a:pPr>
              <a:t>19/06/2026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5E7B2-8BBD-45ED-BA29-6429DF467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003EF-B869-4299-AEA3-00BF5E053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5D1EED-DD41-405A-852C-5702EEB1129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1017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6064" y="939183"/>
            <a:ext cx="2095932" cy="149493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269" y="939183"/>
            <a:ext cx="6166292" cy="149493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96A75-51BA-4866-A8A1-DB78831D5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B95B5-0612-4491-9750-89C6F3581635}" type="datetimeFigureOut">
              <a:rPr lang="en-GB"/>
              <a:pPr>
                <a:defRPr/>
              </a:pPr>
              <a:t>19/06/2026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66131-AFCD-45B4-BD58-FB54D4CC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FD20B-8F9F-4AF9-A664-327110FA3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25C011-E1B4-42C2-9C68-AD9612F2548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23192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CF5F577-0872-45BC-8086-63AA5945E5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68338" y="939800"/>
            <a:ext cx="8383587" cy="340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936EB07F-A7AA-4D4A-AE1F-804C9B7B4A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68338" y="4695825"/>
            <a:ext cx="8383587" cy="1119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A878D-6A61-4877-9575-9D2FDF944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8338" y="16349663"/>
            <a:ext cx="2187575" cy="939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1094475" eaLnBrk="1" fontAlgn="auto" hangingPunct="1">
              <a:spcBef>
                <a:spcPts val="0"/>
              </a:spcBef>
              <a:spcAft>
                <a:spcPts val="0"/>
              </a:spcAft>
              <a:defRPr sz="127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70160F-E00A-4D18-9541-12A69FACA95E}" type="datetimeFigureOut">
              <a:rPr lang="en-GB"/>
              <a:pPr>
                <a:defRPr/>
              </a:pPr>
              <a:t>19/06/2026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F43CB-D355-4C9C-AFA0-89DE3A82A8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19450" y="16349663"/>
            <a:ext cx="3281363" cy="939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1094475" eaLnBrk="1" fontAlgn="auto" hangingPunct="1">
              <a:spcBef>
                <a:spcPts val="0"/>
              </a:spcBef>
              <a:spcAft>
                <a:spcPts val="0"/>
              </a:spcAft>
              <a:defRPr sz="127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45B3E-3FAF-438B-9F19-4D4C588EC9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64350" y="16349663"/>
            <a:ext cx="2187575" cy="939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213D0CEF-DE75-45B3-AF8D-6E4E73C62EA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2pPr>
      <a:lvl3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3pPr>
      <a:lvl4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4pPr>
      <a:lvl5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42888" indent="-242888" algn="l" defTabSz="971550" rtl="0" eaLnBrk="0" fontAlgn="base" hangingPunct="0">
        <a:lnSpc>
          <a:spcPct val="90000"/>
        </a:lnSpc>
        <a:spcBef>
          <a:spcPts val="1063"/>
        </a:spcBef>
        <a:spcAft>
          <a:spcPct val="0"/>
        </a:spcAft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8663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14438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700213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85988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3159023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645027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4131031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1pPr>
      <a:lvl2pPr marL="48600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2pPr>
      <a:lvl3pPr marL="972007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3pPr>
      <a:lvl4pPr marL="1458011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4pPr>
      <a:lvl5pPr marL="194401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5pPr>
      <a:lvl6pPr marL="2430018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916022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402025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888029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1.jp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jpg"/><Relationship Id="rId12" Type="http://schemas.openxmlformats.org/officeDocument/2006/relationships/image" Target="../media/image10.jp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jpg"/><Relationship Id="rId15" Type="http://schemas.openxmlformats.org/officeDocument/2006/relationships/image" Target="../media/image13.jpg"/><Relationship Id="rId23" Type="http://schemas.openxmlformats.org/officeDocument/2006/relationships/image" Target="../media/image21.png"/><Relationship Id="rId10" Type="http://schemas.openxmlformats.org/officeDocument/2006/relationships/image" Target="../media/image8.jp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00EB7-1EAD-9082-E68A-E0EF7A449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Block Arc 460">
            <a:extLst>
              <a:ext uri="{FF2B5EF4-FFF2-40B4-BE49-F238E27FC236}">
                <a16:creationId xmlns:a16="http://schemas.microsoft.com/office/drawing/2014/main" id="{4F3E8C9D-FB16-F7CD-B485-AC7F6E1A8E41}"/>
              </a:ext>
            </a:extLst>
          </p:cNvPr>
          <p:cNvSpPr/>
          <p:nvPr/>
        </p:nvSpPr>
        <p:spPr>
          <a:xfrm rot="5400000" flipH="1" flipV="1">
            <a:off x="719398" y="2367945"/>
            <a:ext cx="2925754" cy="3219295"/>
          </a:xfrm>
          <a:prstGeom prst="blockArc">
            <a:avLst>
              <a:gd name="adj1" fmla="val 16181927"/>
              <a:gd name="adj2" fmla="val 193372"/>
              <a:gd name="adj3" fmla="val 20876"/>
            </a:avLst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460" name="Block Arc 459">
            <a:extLst>
              <a:ext uri="{FF2B5EF4-FFF2-40B4-BE49-F238E27FC236}">
                <a16:creationId xmlns:a16="http://schemas.microsoft.com/office/drawing/2014/main" id="{558486E2-69A6-6436-09FC-4964C8135783}"/>
              </a:ext>
            </a:extLst>
          </p:cNvPr>
          <p:cNvSpPr/>
          <p:nvPr/>
        </p:nvSpPr>
        <p:spPr>
          <a:xfrm rot="5400000" flipH="1">
            <a:off x="6736991" y="5586503"/>
            <a:ext cx="2924892" cy="2359185"/>
          </a:xfrm>
          <a:prstGeom prst="blockArc">
            <a:avLst>
              <a:gd name="adj1" fmla="val 16179373"/>
              <a:gd name="adj2" fmla="val 273870"/>
              <a:gd name="adj3" fmla="val 25876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47" name="Block Arc 46">
            <a:extLst>
              <a:ext uri="{FF2B5EF4-FFF2-40B4-BE49-F238E27FC236}">
                <a16:creationId xmlns:a16="http://schemas.microsoft.com/office/drawing/2014/main" id="{19861493-AE17-350C-3932-BC59DF1496EF}"/>
              </a:ext>
            </a:extLst>
          </p:cNvPr>
          <p:cNvSpPr/>
          <p:nvPr/>
        </p:nvSpPr>
        <p:spPr>
          <a:xfrm rot="5400000" flipH="1">
            <a:off x="6743082" y="11757248"/>
            <a:ext cx="2925754" cy="2359185"/>
          </a:xfrm>
          <a:prstGeom prst="blockArc">
            <a:avLst>
              <a:gd name="adj1" fmla="val 16179373"/>
              <a:gd name="adj2" fmla="val 273870"/>
              <a:gd name="adj3" fmla="val 25876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FF08BF88-4EDF-2FD5-DD66-F67E638D633B}"/>
              </a:ext>
            </a:extLst>
          </p:cNvPr>
          <p:cNvSpPr/>
          <p:nvPr/>
        </p:nvSpPr>
        <p:spPr>
          <a:xfrm>
            <a:off x="1614324" y="14459420"/>
            <a:ext cx="6773916" cy="622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sp>
        <p:nvSpPr>
          <p:cNvPr id="140" name="Block Arc 139">
            <a:extLst>
              <a:ext uri="{FF2B5EF4-FFF2-40B4-BE49-F238E27FC236}">
                <a16:creationId xmlns:a16="http://schemas.microsoft.com/office/drawing/2014/main" id="{72D45ED3-2172-C1A4-C4FF-6995B8884463}"/>
              </a:ext>
            </a:extLst>
          </p:cNvPr>
          <p:cNvSpPr/>
          <p:nvPr/>
        </p:nvSpPr>
        <p:spPr>
          <a:xfrm rot="5400000" flipH="1" flipV="1">
            <a:off x="710626" y="8204021"/>
            <a:ext cx="2925754" cy="3219295"/>
          </a:xfrm>
          <a:prstGeom prst="blockArc">
            <a:avLst>
              <a:gd name="adj1" fmla="val 16181927"/>
              <a:gd name="adj2" fmla="val 193372"/>
              <a:gd name="adj3" fmla="val 20876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456" name="Rectangle 455">
            <a:extLst>
              <a:ext uri="{FF2B5EF4-FFF2-40B4-BE49-F238E27FC236}">
                <a16:creationId xmlns:a16="http://schemas.microsoft.com/office/drawing/2014/main" id="{FAF76065-5399-B4AE-4BB1-C9C4556B21EF}"/>
              </a:ext>
            </a:extLst>
          </p:cNvPr>
          <p:cNvSpPr/>
          <p:nvPr/>
        </p:nvSpPr>
        <p:spPr>
          <a:xfrm rot="3660063">
            <a:off x="863178" y="16913214"/>
            <a:ext cx="90487" cy="681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GB" dirty="0"/>
          </a:p>
        </p:txBody>
      </p:sp>
      <p:sp>
        <p:nvSpPr>
          <p:cNvPr id="2513" name="TextBox 1">
            <a:extLst>
              <a:ext uri="{FF2B5EF4-FFF2-40B4-BE49-F238E27FC236}">
                <a16:creationId xmlns:a16="http://schemas.microsoft.com/office/drawing/2014/main" id="{EEA3CDE1-4694-A1EE-66B5-DAAC4CFCE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9391" y="267492"/>
            <a:ext cx="53289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eaLnBrk="0" hangingPunct="0"/>
            <a:r>
              <a:rPr lang="en-GB" altLang="en-US" sz="3600" b="1" dirty="0">
                <a:solidFill>
                  <a:srgbClr val="365F92"/>
                </a:solidFill>
                <a:latin typeface="Bahnschrift SemiLight SemiConde" panose="020B0502040204020203" pitchFamily="34" charset="0"/>
              </a:rPr>
              <a:t>Geography Reading Journey</a:t>
            </a:r>
          </a:p>
        </p:txBody>
      </p:sp>
      <p:sp>
        <p:nvSpPr>
          <p:cNvPr id="562" name="Rectangle 561">
            <a:extLst>
              <a:ext uri="{FF2B5EF4-FFF2-40B4-BE49-F238E27FC236}">
                <a16:creationId xmlns:a16="http://schemas.microsoft.com/office/drawing/2014/main" id="{21058E76-3901-FA26-4450-8AC899833A32}"/>
              </a:ext>
            </a:extLst>
          </p:cNvPr>
          <p:cNvSpPr/>
          <p:nvPr/>
        </p:nvSpPr>
        <p:spPr>
          <a:xfrm>
            <a:off x="1521577" y="11486607"/>
            <a:ext cx="6805659" cy="61759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sp>
        <p:nvSpPr>
          <p:cNvPr id="591" name="Rectangle 140">
            <a:extLst>
              <a:ext uri="{FF2B5EF4-FFF2-40B4-BE49-F238E27FC236}">
                <a16:creationId xmlns:a16="http://schemas.microsoft.com/office/drawing/2014/main" id="{768BDD98-3C87-9BA9-C85A-DFA8D4BB4A48}"/>
              </a:ext>
            </a:extLst>
          </p:cNvPr>
          <p:cNvSpPr/>
          <p:nvPr/>
        </p:nvSpPr>
        <p:spPr>
          <a:xfrm>
            <a:off x="2002875" y="8379368"/>
            <a:ext cx="6805659" cy="628650"/>
          </a:xfrm>
          <a:custGeom>
            <a:avLst/>
            <a:gdLst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42380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37185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1"/>
              <a:gd name="connsiteX1" fmla="*/ 5909338 w 5909338"/>
              <a:gd name="connsiteY1" fmla="*/ 0 h 642381"/>
              <a:gd name="connsiteX2" fmla="*/ 5831406 w 5909338"/>
              <a:gd name="connsiteY2" fmla="*/ 642381 h 642381"/>
              <a:gd name="connsiteX3" fmla="*/ 0 w 5909338"/>
              <a:gd name="connsiteY3" fmla="*/ 642380 h 642381"/>
              <a:gd name="connsiteX4" fmla="*/ 0 w 5909338"/>
              <a:gd name="connsiteY4" fmla="*/ 0 h 642381"/>
              <a:gd name="connsiteX0" fmla="*/ 0 w 5909338"/>
              <a:gd name="connsiteY0" fmla="*/ 0 h 652772"/>
              <a:gd name="connsiteX1" fmla="*/ 5909338 w 5909338"/>
              <a:gd name="connsiteY1" fmla="*/ 0 h 652772"/>
              <a:gd name="connsiteX2" fmla="*/ 5826211 w 5909338"/>
              <a:gd name="connsiteY2" fmla="*/ 652772 h 652772"/>
              <a:gd name="connsiteX3" fmla="*/ 0 w 5909338"/>
              <a:gd name="connsiteY3" fmla="*/ 642380 h 652772"/>
              <a:gd name="connsiteX4" fmla="*/ 0 w 5909338"/>
              <a:gd name="connsiteY4" fmla="*/ 0 h 65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9338" h="652772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pic>
        <p:nvPicPr>
          <p:cNvPr id="1051" name="Picture 20" descr="See the source image">
            <a:extLst>
              <a:ext uri="{FF2B5EF4-FFF2-40B4-BE49-F238E27FC236}">
                <a16:creationId xmlns:a16="http://schemas.microsoft.com/office/drawing/2014/main" id="{035AB0EB-C9FE-B70A-40CC-DE7F27A56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82319" y="-6306948"/>
            <a:ext cx="76666" cy="7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6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E055A4EF-CFCE-0D2F-E35E-E1D030DBCD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029" y="-77037"/>
            <a:ext cx="4634502" cy="1877184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CE2F430F-273E-FD80-6800-677FB0CFF4F8}"/>
              </a:ext>
            </a:extLst>
          </p:cNvPr>
          <p:cNvSpPr/>
          <p:nvPr/>
        </p:nvSpPr>
        <p:spPr>
          <a:xfrm>
            <a:off x="161548" y="174085"/>
            <a:ext cx="9397165" cy="17292129"/>
          </a:xfrm>
          <a:custGeom>
            <a:avLst/>
            <a:gdLst>
              <a:gd name="connsiteX0" fmla="*/ 0 w 9397165"/>
              <a:gd name="connsiteY0" fmla="*/ 0 h 17292129"/>
              <a:gd name="connsiteX1" fmla="*/ 577254 w 9397165"/>
              <a:gd name="connsiteY1" fmla="*/ 0 h 17292129"/>
              <a:gd name="connsiteX2" fmla="*/ 966566 w 9397165"/>
              <a:gd name="connsiteY2" fmla="*/ 0 h 17292129"/>
              <a:gd name="connsiteX3" fmla="*/ 1825735 w 9397165"/>
              <a:gd name="connsiteY3" fmla="*/ 0 h 17292129"/>
              <a:gd name="connsiteX4" fmla="*/ 2402989 w 9397165"/>
              <a:gd name="connsiteY4" fmla="*/ 0 h 17292129"/>
              <a:gd name="connsiteX5" fmla="*/ 2980244 w 9397165"/>
              <a:gd name="connsiteY5" fmla="*/ 0 h 17292129"/>
              <a:gd name="connsiteX6" fmla="*/ 3839413 w 9397165"/>
              <a:gd name="connsiteY6" fmla="*/ 0 h 17292129"/>
              <a:gd name="connsiteX7" fmla="*/ 4322696 w 9397165"/>
              <a:gd name="connsiteY7" fmla="*/ 0 h 17292129"/>
              <a:gd name="connsiteX8" fmla="*/ 5181865 w 9397165"/>
              <a:gd name="connsiteY8" fmla="*/ 0 h 17292129"/>
              <a:gd name="connsiteX9" fmla="*/ 6041035 w 9397165"/>
              <a:gd name="connsiteY9" fmla="*/ 0 h 17292129"/>
              <a:gd name="connsiteX10" fmla="*/ 6712261 w 9397165"/>
              <a:gd name="connsiteY10" fmla="*/ 0 h 17292129"/>
              <a:gd name="connsiteX11" fmla="*/ 7571430 w 9397165"/>
              <a:gd name="connsiteY11" fmla="*/ 0 h 17292129"/>
              <a:gd name="connsiteX12" fmla="*/ 8148685 w 9397165"/>
              <a:gd name="connsiteY12" fmla="*/ 0 h 17292129"/>
              <a:gd name="connsiteX13" fmla="*/ 8725939 w 9397165"/>
              <a:gd name="connsiteY13" fmla="*/ 0 h 17292129"/>
              <a:gd name="connsiteX14" fmla="*/ 9397165 w 9397165"/>
              <a:gd name="connsiteY14" fmla="*/ 0 h 17292129"/>
              <a:gd name="connsiteX15" fmla="*/ 9397165 w 9397165"/>
              <a:gd name="connsiteY15" fmla="*/ 518764 h 17292129"/>
              <a:gd name="connsiteX16" fmla="*/ 9397165 w 9397165"/>
              <a:gd name="connsiteY16" fmla="*/ 1210449 h 17292129"/>
              <a:gd name="connsiteX17" fmla="*/ 9397165 w 9397165"/>
              <a:gd name="connsiteY17" fmla="*/ 2075055 h 17292129"/>
              <a:gd name="connsiteX18" fmla="*/ 9397165 w 9397165"/>
              <a:gd name="connsiteY18" fmla="*/ 2939662 h 17292129"/>
              <a:gd name="connsiteX19" fmla="*/ 9397165 w 9397165"/>
              <a:gd name="connsiteY19" fmla="*/ 3804268 h 17292129"/>
              <a:gd name="connsiteX20" fmla="*/ 9397165 w 9397165"/>
              <a:gd name="connsiteY20" fmla="*/ 3977190 h 17292129"/>
              <a:gd name="connsiteX21" fmla="*/ 9397165 w 9397165"/>
              <a:gd name="connsiteY21" fmla="*/ 4323032 h 17292129"/>
              <a:gd name="connsiteX22" fmla="*/ 9397165 w 9397165"/>
              <a:gd name="connsiteY22" fmla="*/ 5187639 h 17292129"/>
              <a:gd name="connsiteX23" fmla="*/ 9397165 w 9397165"/>
              <a:gd name="connsiteY23" fmla="*/ 5706403 h 17292129"/>
              <a:gd name="connsiteX24" fmla="*/ 9397165 w 9397165"/>
              <a:gd name="connsiteY24" fmla="*/ 6052245 h 17292129"/>
              <a:gd name="connsiteX25" fmla="*/ 9397165 w 9397165"/>
              <a:gd name="connsiteY25" fmla="*/ 6916852 h 17292129"/>
              <a:gd name="connsiteX26" fmla="*/ 9397165 w 9397165"/>
              <a:gd name="connsiteY26" fmla="*/ 7608537 h 17292129"/>
              <a:gd name="connsiteX27" fmla="*/ 9397165 w 9397165"/>
              <a:gd name="connsiteY27" fmla="*/ 8300222 h 17292129"/>
              <a:gd name="connsiteX28" fmla="*/ 9397165 w 9397165"/>
              <a:gd name="connsiteY28" fmla="*/ 9337750 h 17292129"/>
              <a:gd name="connsiteX29" fmla="*/ 9397165 w 9397165"/>
              <a:gd name="connsiteY29" fmla="*/ 10202356 h 17292129"/>
              <a:gd name="connsiteX30" fmla="*/ 9397165 w 9397165"/>
              <a:gd name="connsiteY30" fmla="*/ 10375277 h 17292129"/>
              <a:gd name="connsiteX31" fmla="*/ 9397165 w 9397165"/>
              <a:gd name="connsiteY31" fmla="*/ 10894041 h 17292129"/>
              <a:gd name="connsiteX32" fmla="*/ 9397165 w 9397165"/>
              <a:gd name="connsiteY32" fmla="*/ 11931569 h 17292129"/>
              <a:gd name="connsiteX33" fmla="*/ 9397165 w 9397165"/>
              <a:gd name="connsiteY33" fmla="*/ 12623254 h 17292129"/>
              <a:gd name="connsiteX34" fmla="*/ 9397165 w 9397165"/>
              <a:gd name="connsiteY34" fmla="*/ 13487861 h 17292129"/>
              <a:gd name="connsiteX35" fmla="*/ 9397165 w 9397165"/>
              <a:gd name="connsiteY35" fmla="*/ 14006624 h 17292129"/>
              <a:gd name="connsiteX36" fmla="*/ 9397165 w 9397165"/>
              <a:gd name="connsiteY36" fmla="*/ 14698310 h 17292129"/>
              <a:gd name="connsiteX37" fmla="*/ 9397165 w 9397165"/>
              <a:gd name="connsiteY37" fmla="*/ 15735837 h 17292129"/>
              <a:gd name="connsiteX38" fmla="*/ 9397165 w 9397165"/>
              <a:gd name="connsiteY38" fmla="*/ 16081680 h 17292129"/>
              <a:gd name="connsiteX39" fmla="*/ 9397165 w 9397165"/>
              <a:gd name="connsiteY39" fmla="*/ 17292129 h 17292129"/>
              <a:gd name="connsiteX40" fmla="*/ 8913882 w 9397165"/>
              <a:gd name="connsiteY40" fmla="*/ 17292129 h 17292129"/>
              <a:gd name="connsiteX41" fmla="*/ 8336628 w 9397165"/>
              <a:gd name="connsiteY41" fmla="*/ 17292129 h 17292129"/>
              <a:gd name="connsiteX42" fmla="*/ 7665402 w 9397165"/>
              <a:gd name="connsiteY42" fmla="*/ 17292129 h 17292129"/>
              <a:gd name="connsiteX43" fmla="*/ 7182119 w 9397165"/>
              <a:gd name="connsiteY43" fmla="*/ 17292129 h 17292129"/>
              <a:gd name="connsiteX44" fmla="*/ 6322950 w 9397165"/>
              <a:gd name="connsiteY44" fmla="*/ 17292129 h 17292129"/>
              <a:gd name="connsiteX45" fmla="*/ 5651724 w 9397165"/>
              <a:gd name="connsiteY45" fmla="*/ 17292129 h 17292129"/>
              <a:gd name="connsiteX46" fmla="*/ 4792554 w 9397165"/>
              <a:gd name="connsiteY46" fmla="*/ 17292129 h 17292129"/>
              <a:gd name="connsiteX47" fmla="*/ 4027356 w 9397165"/>
              <a:gd name="connsiteY47" fmla="*/ 17292129 h 17292129"/>
              <a:gd name="connsiteX48" fmla="*/ 3450102 w 9397165"/>
              <a:gd name="connsiteY48" fmla="*/ 17292129 h 17292129"/>
              <a:gd name="connsiteX49" fmla="*/ 2684904 w 9397165"/>
              <a:gd name="connsiteY49" fmla="*/ 17292129 h 17292129"/>
              <a:gd name="connsiteX50" fmla="*/ 2201622 w 9397165"/>
              <a:gd name="connsiteY50" fmla="*/ 17292129 h 17292129"/>
              <a:gd name="connsiteX51" fmla="*/ 1530395 w 9397165"/>
              <a:gd name="connsiteY51" fmla="*/ 17292129 h 17292129"/>
              <a:gd name="connsiteX52" fmla="*/ 1141084 w 9397165"/>
              <a:gd name="connsiteY52" fmla="*/ 17292129 h 17292129"/>
              <a:gd name="connsiteX53" fmla="*/ 0 w 9397165"/>
              <a:gd name="connsiteY53" fmla="*/ 17292129 h 17292129"/>
              <a:gd name="connsiteX54" fmla="*/ 0 w 9397165"/>
              <a:gd name="connsiteY54" fmla="*/ 16600444 h 17292129"/>
              <a:gd name="connsiteX55" fmla="*/ 0 w 9397165"/>
              <a:gd name="connsiteY55" fmla="*/ 15735837 h 17292129"/>
              <a:gd name="connsiteX56" fmla="*/ 0 w 9397165"/>
              <a:gd name="connsiteY56" fmla="*/ 14871231 h 17292129"/>
              <a:gd name="connsiteX57" fmla="*/ 0 w 9397165"/>
              <a:gd name="connsiteY57" fmla="*/ 14525388 h 17292129"/>
              <a:gd name="connsiteX58" fmla="*/ 0 w 9397165"/>
              <a:gd name="connsiteY58" fmla="*/ 13487861 h 17292129"/>
              <a:gd name="connsiteX59" fmla="*/ 0 w 9397165"/>
              <a:gd name="connsiteY59" fmla="*/ 12796175 h 17292129"/>
              <a:gd name="connsiteX60" fmla="*/ 0 w 9397165"/>
              <a:gd name="connsiteY60" fmla="*/ 12623254 h 17292129"/>
              <a:gd name="connsiteX61" fmla="*/ 0 w 9397165"/>
              <a:gd name="connsiteY61" fmla="*/ 11931569 h 17292129"/>
              <a:gd name="connsiteX62" fmla="*/ 0 w 9397165"/>
              <a:gd name="connsiteY62" fmla="*/ 11412805 h 17292129"/>
              <a:gd name="connsiteX63" fmla="*/ 0 w 9397165"/>
              <a:gd name="connsiteY63" fmla="*/ 10894041 h 17292129"/>
              <a:gd name="connsiteX64" fmla="*/ 0 w 9397165"/>
              <a:gd name="connsiteY64" fmla="*/ 10375277 h 17292129"/>
              <a:gd name="connsiteX65" fmla="*/ 0 w 9397165"/>
              <a:gd name="connsiteY65" fmla="*/ 9856514 h 17292129"/>
              <a:gd name="connsiteX66" fmla="*/ 0 w 9397165"/>
              <a:gd name="connsiteY66" fmla="*/ 8991907 h 17292129"/>
              <a:gd name="connsiteX67" fmla="*/ 0 w 9397165"/>
              <a:gd name="connsiteY67" fmla="*/ 8300222 h 17292129"/>
              <a:gd name="connsiteX68" fmla="*/ 0 w 9397165"/>
              <a:gd name="connsiteY68" fmla="*/ 8127301 h 17292129"/>
              <a:gd name="connsiteX69" fmla="*/ 0 w 9397165"/>
              <a:gd name="connsiteY69" fmla="*/ 7608537 h 17292129"/>
              <a:gd name="connsiteX70" fmla="*/ 0 w 9397165"/>
              <a:gd name="connsiteY70" fmla="*/ 6743930 h 17292129"/>
              <a:gd name="connsiteX71" fmla="*/ 0 w 9397165"/>
              <a:gd name="connsiteY71" fmla="*/ 6398088 h 17292129"/>
              <a:gd name="connsiteX72" fmla="*/ 0 w 9397165"/>
              <a:gd name="connsiteY72" fmla="*/ 5360560 h 17292129"/>
              <a:gd name="connsiteX73" fmla="*/ 0 w 9397165"/>
              <a:gd name="connsiteY73" fmla="*/ 4323032 h 17292129"/>
              <a:gd name="connsiteX74" fmla="*/ 0 w 9397165"/>
              <a:gd name="connsiteY74" fmla="*/ 3631347 h 17292129"/>
              <a:gd name="connsiteX75" fmla="*/ 0 w 9397165"/>
              <a:gd name="connsiteY75" fmla="*/ 2593819 h 17292129"/>
              <a:gd name="connsiteX76" fmla="*/ 0 w 9397165"/>
              <a:gd name="connsiteY76" fmla="*/ 1902134 h 17292129"/>
              <a:gd name="connsiteX77" fmla="*/ 0 w 9397165"/>
              <a:gd name="connsiteY77" fmla="*/ 1037528 h 17292129"/>
              <a:gd name="connsiteX78" fmla="*/ 0 w 9397165"/>
              <a:gd name="connsiteY78" fmla="*/ 864606 h 17292129"/>
              <a:gd name="connsiteX79" fmla="*/ 0 w 9397165"/>
              <a:gd name="connsiteY79" fmla="*/ 0 h 1729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9397165" h="17292129" extrusionOk="0">
                <a:moveTo>
                  <a:pt x="0" y="0"/>
                </a:moveTo>
                <a:cubicBezTo>
                  <a:pt x="122370" y="-26698"/>
                  <a:pt x="293705" y="-11110"/>
                  <a:pt x="577254" y="0"/>
                </a:cubicBezTo>
                <a:cubicBezTo>
                  <a:pt x="860803" y="11110"/>
                  <a:pt x="879440" y="-12772"/>
                  <a:pt x="966566" y="0"/>
                </a:cubicBezTo>
                <a:cubicBezTo>
                  <a:pt x="1053692" y="12772"/>
                  <a:pt x="1581956" y="-2924"/>
                  <a:pt x="1825735" y="0"/>
                </a:cubicBezTo>
                <a:cubicBezTo>
                  <a:pt x="2069514" y="2924"/>
                  <a:pt x="2158375" y="-18249"/>
                  <a:pt x="2402989" y="0"/>
                </a:cubicBezTo>
                <a:cubicBezTo>
                  <a:pt x="2647603" y="18249"/>
                  <a:pt x="2841419" y="10425"/>
                  <a:pt x="2980244" y="0"/>
                </a:cubicBezTo>
                <a:cubicBezTo>
                  <a:pt x="3119069" y="-10425"/>
                  <a:pt x="3429330" y="-20218"/>
                  <a:pt x="3839413" y="0"/>
                </a:cubicBezTo>
                <a:cubicBezTo>
                  <a:pt x="4249496" y="20218"/>
                  <a:pt x="4132966" y="-5785"/>
                  <a:pt x="4322696" y="0"/>
                </a:cubicBezTo>
                <a:cubicBezTo>
                  <a:pt x="4512426" y="5785"/>
                  <a:pt x="4890156" y="33255"/>
                  <a:pt x="5181865" y="0"/>
                </a:cubicBezTo>
                <a:cubicBezTo>
                  <a:pt x="5473574" y="-33255"/>
                  <a:pt x="5848539" y="18561"/>
                  <a:pt x="6041035" y="0"/>
                </a:cubicBezTo>
                <a:cubicBezTo>
                  <a:pt x="6233531" y="-18561"/>
                  <a:pt x="6406126" y="-19677"/>
                  <a:pt x="6712261" y="0"/>
                </a:cubicBezTo>
                <a:cubicBezTo>
                  <a:pt x="7018396" y="19677"/>
                  <a:pt x="7271710" y="29309"/>
                  <a:pt x="7571430" y="0"/>
                </a:cubicBezTo>
                <a:cubicBezTo>
                  <a:pt x="7871150" y="-29309"/>
                  <a:pt x="8014676" y="20309"/>
                  <a:pt x="8148685" y="0"/>
                </a:cubicBezTo>
                <a:cubicBezTo>
                  <a:pt x="8282694" y="-20309"/>
                  <a:pt x="8495700" y="-26225"/>
                  <a:pt x="8725939" y="0"/>
                </a:cubicBezTo>
                <a:cubicBezTo>
                  <a:pt x="8956178" y="26225"/>
                  <a:pt x="9253320" y="10206"/>
                  <a:pt x="9397165" y="0"/>
                </a:cubicBezTo>
                <a:cubicBezTo>
                  <a:pt x="9417406" y="151241"/>
                  <a:pt x="9423021" y="321008"/>
                  <a:pt x="9397165" y="518764"/>
                </a:cubicBezTo>
                <a:cubicBezTo>
                  <a:pt x="9371309" y="716520"/>
                  <a:pt x="9424381" y="1030659"/>
                  <a:pt x="9397165" y="1210449"/>
                </a:cubicBezTo>
                <a:cubicBezTo>
                  <a:pt x="9369949" y="1390240"/>
                  <a:pt x="9423691" y="1805430"/>
                  <a:pt x="9397165" y="2075055"/>
                </a:cubicBezTo>
                <a:cubicBezTo>
                  <a:pt x="9370639" y="2344680"/>
                  <a:pt x="9414034" y="2558939"/>
                  <a:pt x="9397165" y="2939662"/>
                </a:cubicBezTo>
                <a:cubicBezTo>
                  <a:pt x="9380296" y="3320385"/>
                  <a:pt x="9384711" y="3604713"/>
                  <a:pt x="9397165" y="3804268"/>
                </a:cubicBezTo>
                <a:cubicBezTo>
                  <a:pt x="9409619" y="4003823"/>
                  <a:pt x="9403955" y="3899311"/>
                  <a:pt x="9397165" y="3977190"/>
                </a:cubicBezTo>
                <a:cubicBezTo>
                  <a:pt x="9390375" y="4055069"/>
                  <a:pt x="9383069" y="4251825"/>
                  <a:pt x="9397165" y="4323032"/>
                </a:cubicBezTo>
                <a:cubicBezTo>
                  <a:pt x="9411261" y="4394239"/>
                  <a:pt x="9376409" y="4942144"/>
                  <a:pt x="9397165" y="5187639"/>
                </a:cubicBezTo>
                <a:cubicBezTo>
                  <a:pt x="9417921" y="5433134"/>
                  <a:pt x="9420851" y="5582065"/>
                  <a:pt x="9397165" y="5706403"/>
                </a:cubicBezTo>
                <a:cubicBezTo>
                  <a:pt x="9373479" y="5830741"/>
                  <a:pt x="9412209" y="5913989"/>
                  <a:pt x="9397165" y="6052245"/>
                </a:cubicBezTo>
                <a:cubicBezTo>
                  <a:pt x="9382121" y="6190501"/>
                  <a:pt x="9384600" y="6579522"/>
                  <a:pt x="9397165" y="6916852"/>
                </a:cubicBezTo>
                <a:cubicBezTo>
                  <a:pt x="9409730" y="7254182"/>
                  <a:pt x="9398432" y="7339122"/>
                  <a:pt x="9397165" y="7608537"/>
                </a:cubicBezTo>
                <a:cubicBezTo>
                  <a:pt x="9395898" y="7877952"/>
                  <a:pt x="9392644" y="8102042"/>
                  <a:pt x="9397165" y="8300222"/>
                </a:cubicBezTo>
                <a:cubicBezTo>
                  <a:pt x="9401686" y="8498402"/>
                  <a:pt x="9415432" y="8955454"/>
                  <a:pt x="9397165" y="9337750"/>
                </a:cubicBezTo>
                <a:cubicBezTo>
                  <a:pt x="9378898" y="9720046"/>
                  <a:pt x="9433884" y="9882452"/>
                  <a:pt x="9397165" y="10202356"/>
                </a:cubicBezTo>
                <a:cubicBezTo>
                  <a:pt x="9360446" y="10522260"/>
                  <a:pt x="9404035" y="10293502"/>
                  <a:pt x="9397165" y="10375277"/>
                </a:cubicBezTo>
                <a:cubicBezTo>
                  <a:pt x="9390295" y="10457052"/>
                  <a:pt x="9377873" y="10749853"/>
                  <a:pt x="9397165" y="10894041"/>
                </a:cubicBezTo>
                <a:cubicBezTo>
                  <a:pt x="9416457" y="11038229"/>
                  <a:pt x="9430588" y="11458303"/>
                  <a:pt x="9397165" y="11931569"/>
                </a:cubicBezTo>
                <a:cubicBezTo>
                  <a:pt x="9363742" y="12404835"/>
                  <a:pt x="9411345" y="12282532"/>
                  <a:pt x="9397165" y="12623254"/>
                </a:cubicBezTo>
                <a:cubicBezTo>
                  <a:pt x="9382985" y="12963976"/>
                  <a:pt x="9436232" y="13089332"/>
                  <a:pt x="9397165" y="13487861"/>
                </a:cubicBezTo>
                <a:cubicBezTo>
                  <a:pt x="9358098" y="13886390"/>
                  <a:pt x="9403451" y="13878332"/>
                  <a:pt x="9397165" y="14006624"/>
                </a:cubicBezTo>
                <a:cubicBezTo>
                  <a:pt x="9390879" y="14134916"/>
                  <a:pt x="9425601" y="14414866"/>
                  <a:pt x="9397165" y="14698310"/>
                </a:cubicBezTo>
                <a:cubicBezTo>
                  <a:pt x="9368729" y="14981754"/>
                  <a:pt x="9423253" y="15455579"/>
                  <a:pt x="9397165" y="15735837"/>
                </a:cubicBezTo>
                <a:cubicBezTo>
                  <a:pt x="9371077" y="16016095"/>
                  <a:pt x="9386006" y="15991112"/>
                  <a:pt x="9397165" y="16081680"/>
                </a:cubicBezTo>
                <a:cubicBezTo>
                  <a:pt x="9408324" y="16172248"/>
                  <a:pt x="9415839" y="16827677"/>
                  <a:pt x="9397165" y="17292129"/>
                </a:cubicBezTo>
                <a:cubicBezTo>
                  <a:pt x="9271440" y="17314062"/>
                  <a:pt x="9144477" y="17295825"/>
                  <a:pt x="8913882" y="17292129"/>
                </a:cubicBezTo>
                <a:cubicBezTo>
                  <a:pt x="8683287" y="17288433"/>
                  <a:pt x="8604698" y="17274884"/>
                  <a:pt x="8336628" y="17292129"/>
                </a:cubicBezTo>
                <a:cubicBezTo>
                  <a:pt x="8068558" y="17309374"/>
                  <a:pt x="7979113" y="17305323"/>
                  <a:pt x="7665402" y="17292129"/>
                </a:cubicBezTo>
                <a:cubicBezTo>
                  <a:pt x="7351691" y="17278935"/>
                  <a:pt x="7338911" y="17287229"/>
                  <a:pt x="7182119" y="17292129"/>
                </a:cubicBezTo>
                <a:cubicBezTo>
                  <a:pt x="7025327" y="17297029"/>
                  <a:pt x="6576577" y="17258143"/>
                  <a:pt x="6322950" y="17292129"/>
                </a:cubicBezTo>
                <a:cubicBezTo>
                  <a:pt x="6069323" y="17326115"/>
                  <a:pt x="5971046" y="17321656"/>
                  <a:pt x="5651724" y="17292129"/>
                </a:cubicBezTo>
                <a:cubicBezTo>
                  <a:pt x="5332402" y="17262602"/>
                  <a:pt x="4991087" y="17251475"/>
                  <a:pt x="4792554" y="17292129"/>
                </a:cubicBezTo>
                <a:cubicBezTo>
                  <a:pt x="4594021" y="17332784"/>
                  <a:pt x="4212024" y="17264765"/>
                  <a:pt x="4027356" y="17292129"/>
                </a:cubicBezTo>
                <a:cubicBezTo>
                  <a:pt x="3842688" y="17319493"/>
                  <a:pt x="3566582" y="17286825"/>
                  <a:pt x="3450102" y="17292129"/>
                </a:cubicBezTo>
                <a:cubicBezTo>
                  <a:pt x="3333622" y="17297433"/>
                  <a:pt x="3033189" y="17302249"/>
                  <a:pt x="2684904" y="17292129"/>
                </a:cubicBezTo>
                <a:cubicBezTo>
                  <a:pt x="2336619" y="17282009"/>
                  <a:pt x="2382505" y="17273750"/>
                  <a:pt x="2201622" y="17292129"/>
                </a:cubicBezTo>
                <a:cubicBezTo>
                  <a:pt x="2020739" y="17310508"/>
                  <a:pt x="1785145" y="17266745"/>
                  <a:pt x="1530395" y="17292129"/>
                </a:cubicBezTo>
                <a:cubicBezTo>
                  <a:pt x="1275645" y="17317513"/>
                  <a:pt x="1237638" y="17275030"/>
                  <a:pt x="1141084" y="17292129"/>
                </a:cubicBezTo>
                <a:cubicBezTo>
                  <a:pt x="1044530" y="17309228"/>
                  <a:pt x="544186" y="17320232"/>
                  <a:pt x="0" y="17292129"/>
                </a:cubicBezTo>
                <a:cubicBezTo>
                  <a:pt x="-21222" y="17153054"/>
                  <a:pt x="-2575" y="16801405"/>
                  <a:pt x="0" y="16600444"/>
                </a:cubicBezTo>
                <a:cubicBezTo>
                  <a:pt x="2575" y="16399483"/>
                  <a:pt x="-7560" y="16132525"/>
                  <a:pt x="0" y="15735837"/>
                </a:cubicBezTo>
                <a:cubicBezTo>
                  <a:pt x="7560" y="15339149"/>
                  <a:pt x="-32714" y="15164562"/>
                  <a:pt x="0" y="14871231"/>
                </a:cubicBezTo>
                <a:cubicBezTo>
                  <a:pt x="32714" y="14577900"/>
                  <a:pt x="-1453" y="14667480"/>
                  <a:pt x="0" y="14525388"/>
                </a:cubicBezTo>
                <a:cubicBezTo>
                  <a:pt x="1453" y="14383296"/>
                  <a:pt x="-31450" y="13801030"/>
                  <a:pt x="0" y="13487861"/>
                </a:cubicBezTo>
                <a:cubicBezTo>
                  <a:pt x="31450" y="13174692"/>
                  <a:pt x="12697" y="13001279"/>
                  <a:pt x="0" y="12796175"/>
                </a:cubicBezTo>
                <a:cubicBezTo>
                  <a:pt x="-12697" y="12591071"/>
                  <a:pt x="5580" y="12697477"/>
                  <a:pt x="0" y="12623254"/>
                </a:cubicBezTo>
                <a:cubicBezTo>
                  <a:pt x="-5580" y="12549031"/>
                  <a:pt x="-23921" y="12076182"/>
                  <a:pt x="0" y="11931569"/>
                </a:cubicBezTo>
                <a:cubicBezTo>
                  <a:pt x="23921" y="11786956"/>
                  <a:pt x="9198" y="11646568"/>
                  <a:pt x="0" y="11412805"/>
                </a:cubicBezTo>
                <a:cubicBezTo>
                  <a:pt x="-9198" y="11179042"/>
                  <a:pt x="5328" y="11048809"/>
                  <a:pt x="0" y="10894041"/>
                </a:cubicBezTo>
                <a:cubicBezTo>
                  <a:pt x="-5328" y="10739273"/>
                  <a:pt x="-23822" y="10605369"/>
                  <a:pt x="0" y="10375277"/>
                </a:cubicBezTo>
                <a:cubicBezTo>
                  <a:pt x="23822" y="10145185"/>
                  <a:pt x="-9160" y="9969075"/>
                  <a:pt x="0" y="9856514"/>
                </a:cubicBezTo>
                <a:cubicBezTo>
                  <a:pt x="9160" y="9743953"/>
                  <a:pt x="-14019" y="9224962"/>
                  <a:pt x="0" y="8991907"/>
                </a:cubicBezTo>
                <a:cubicBezTo>
                  <a:pt x="14019" y="8758852"/>
                  <a:pt x="11675" y="8637730"/>
                  <a:pt x="0" y="8300222"/>
                </a:cubicBezTo>
                <a:cubicBezTo>
                  <a:pt x="-11675" y="7962714"/>
                  <a:pt x="-2119" y="8206129"/>
                  <a:pt x="0" y="8127301"/>
                </a:cubicBezTo>
                <a:cubicBezTo>
                  <a:pt x="2119" y="8048473"/>
                  <a:pt x="5765" y="7858380"/>
                  <a:pt x="0" y="7608537"/>
                </a:cubicBezTo>
                <a:cubicBezTo>
                  <a:pt x="-5765" y="7358694"/>
                  <a:pt x="6021" y="7022244"/>
                  <a:pt x="0" y="6743930"/>
                </a:cubicBezTo>
                <a:cubicBezTo>
                  <a:pt x="-6021" y="6465616"/>
                  <a:pt x="-244" y="6518626"/>
                  <a:pt x="0" y="6398088"/>
                </a:cubicBezTo>
                <a:cubicBezTo>
                  <a:pt x="244" y="6277550"/>
                  <a:pt x="-36183" y="5593456"/>
                  <a:pt x="0" y="5360560"/>
                </a:cubicBezTo>
                <a:cubicBezTo>
                  <a:pt x="36183" y="5127664"/>
                  <a:pt x="33812" y="4825885"/>
                  <a:pt x="0" y="4323032"/>
                </a:cubicBezTo>
                <a:cubicBezTo>
                  <a:pt x="-33812" y="3820179"/>
                  <a:pt x="29042" y="3856849"/>
                  <a:pt x="0" y="3631347"/>
                </a:cubicBezTo>
                <a:cubicBezTo>
                  <a:pt x="-29042" y="3405845"/>
                  <a:pt x="-31423" y="3092381"/>
                  <a:pt x="0" y="2593819"/>
                </a:cubicBezTo>
                <a:cubicBezTo>
                  <a:pt x="31423" y="2095257"/>
                  <a:pt x="-503" y="2197590"/>
                  <a:pt x="0" y="1902134"/>
                </a:cubicBezTo>
                <a:cubicBezTo>
                  <a:pt x="503" y="1606679"/>
                  <a:pt x="16268" y="1246646"/>
                  <a:pt x="0" y="1037528"/>
                </a:cubicBezTo>
                <a:cubicBezTo>
                  <a:pt x="-16268" y="828410"/>
                  <a:pt x="4510" y="915764"/>
                  <a:pt x="0" y="864606"/>
                </a:cubicBezTo>
                <a:cubicBezTo>
                  <a:pt x="-4510" y="813448"/>
                  <a:pt x="-2843" y="183781"/>
                  <a:pt x="0" y="0"/>
                </a:cubicBezTo>
                <a:close/>
              </a:path>
            </a:pathLst>
          </a:custGeom>
          <a:noFill/>
          <a:ln w="57150">
            <a:solidFill>
              <a:srgbClr val="365F9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Bent Arrow 168">
            <a:extLst>
              <a:ext uri="{FF2B5EF4-FFF2-40B4-BE49-F238E27FC236}">
                <a16:creationId xmlns:a16="http://schemas.microsoft.com/office/drawing/2014/main" id="{7121A9A8-1298-C498-0821-1E9CD6497DC9}"/>
              </a:ext>
            </a:extLst>
          </p:cNvPr>
          <p:cNvSpPr/>
          <p:nvPr/>
        </p:nvSpPr>
        <p:spPr>
          <a:xfrm rot="5400000" flipH="1" flipV="1">
            <a:off x="450935" y="10895235"/>
            <a:ext cx="1059525" cy="1081760"/>
          </a:xfrm>
          <a:prstGeom prst="bentArrow">
            <a:avLst>
              <a:gd name="adj1" fmla="val 32272"/>
              <a:gd name="adj2" fmla="val 36877"/>
              <a:gd name="adj3" fmla="val 25000"/>
              <a:gd name="adj4" fmla="val 48598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0" name="Bent Arrow 169">
            <a:extLst>
              <a:ext uri="{FF2B5EF4-FFF2-40B4-BE49-F238E27FC236}">
                <a16:creationId xmlns:a16="http://schemas.microsoft.com/office/drawing/2014/main" id="{9624681F-E6AE-11B1-B097-ED13021AE15B}"/>
              </a:ext>
            </a:extLst>
          </p:cNvPr>
          <p:cNvSpPr/>
          <p:nvPr/>
        </p:nvSpPr>
        <p:spPr>
          <a:xfrm rot="5400000" flipH="1">
            <a:off x="8164252" y="13719171"/>
            <a:ext cx="1418970" cy="1026642"/>
          </a:xfrm>
          <a:prstGeom prst="bentArrow">
            <a:avLst>
              <a:gd name="adj1" fmla="val 32272"/>
              <a:gd name="adj2" fmla="val 38142"/>
              <a:gd name="adj3" fmla="val 25000"/>
              <a:gd name="adj4" fmla="val 4435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CCA03A-10E4-5913-44F7-E3099EA6EAD5}"/>
              </a:ext>
            </a:extLst>
          </p:cNvPr>
          <p:cNvSpPr txBox="1"/>
          <p:nvPr/>
        </p:nvSpPr>
        <p:spPr>
          <a:xfrm>
            <a:off x="1127840" y="15578378"/>
            <a:ext cx="157813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Max Axiom series in</a:t>
            </a:r>
            <a:r>
              <a:rPr lang="en-GB" sz="1100" b="1" i="0" dirty="0">
                <a:solidFill>
                  <a:srgbClr val="630084"/>
                </a:solidFill>
                <a:effectLst/>
              </a:rPr>
              <a:t> the graphic novel section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754ACE-6A83-EB8F-30C1-50CF9AA7D7E7}"/>
              </a:ext>
            </a:extLst>
          </p:cNvPr>
          <p:cNvSpPr txBox="1"/>
          <p:nvPr/>
        </p:nvSpPr>
        <p:spPr>
          <a:xfrm>
            <a:off x="3746285" y="15609328"/>
            <a:ext cx="158613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Global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Eoin Colfer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9C9EDF-3F16-1B8E-53E1-67B5BBBB5C05}"/>
              </a:ext>
            </a:extLst>
          </p:cNvPr>
          <p:cNvSpPr txBox="1"/>
          <p:nvPr/>
        </p:nvSpPr>
        <p:spPr>
          <a:xfrm>
            <a:off x="6746191" y="12889625"/>
            <a:ext cx="152115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America Unchained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Dave Gorman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D5ABB7-FC53-D4F8-0004-78FB45B4D4B1}"/>
              </a:ext>
            </a:extLst>
          </p:cNvPr>
          <p:cNvSpPr txBox="1"/>
          <p:nvPr/>
        </p:nvSpPr>
        <p:spPr>
          <a:xfrm>
            <a:off x="5322918" y="12880441"/>
            <a:ext cx="152115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The Travel Book</a:t>
            </a:r>
          </a:p>
          <a:p>
            <a:pPr algn="ctr">
              <a:buNone/>
            </a:pPr>
            <a:r>
              <a:rPr lang="en-GB" sz="1100" i="1" dirty="0">
                <a:solidFill>
                  <a:srgbClr val="630084"/>
                </a:solidFill>
              </a:rPr>
              <a:t>by Lonely Planet</a:t>
            </a:r>
            <a:endParaRPr lang="en-GB" sz="1100" i="1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0E5285A-4E0B-372E-E1B7-461E3A9F1A69}"/>
              </a:ext>
            </a:extLst>
          </p:cNvPr>
          <p:cNvSpPr txBox="1"/>
          <p:nvPr/>
        </p:nvSpPr>
        <p:spPr>
          <a:xfrm>
            <a:off x="1804738" y="9681355"/>
            <a:ext cx="150101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The White Darkness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Geraldine McCaughrean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ABC431-956D-7D12-A014-B69973B87C42}"/>
              </a:ext>
            </a:extLst>
          </p:cNvPr>
          <p:cNvSpPr txBox="1"/>
          <p:nvPr/>
        </p:nvSpPr>
        <p:spPr>
          <a:xfrm>
            <a:off x="3333160" y="9712067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Tsunami Girl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Julian Sedgwick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567597-5CA2-28FA-AE7B-5B9DA4334C14}"/>
              </a:ext>
            </a:extLst>
          </p:cNvPr>
          <p:cNvSpPr txBox="1"/>
          <p:nvPr/>
        </p:nvSpPr>
        <p:spPr>
          <a:xfrm>
            <a:off x="6609277" y="15596033"/>
            <a:ext cx="159668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Journeys to impossible places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Simon Reeve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273069-B420-A9C9-9F0F-74FFF1E30336}"/>
              </a:ext>
            </a:extLst>
          </p:cNvPr>
          <p:cNvSpPr txBox="1"/>
          <p:nvPr/>
        </p:nvSpPr>
        <p:spPr>
          <a:xfrm>
            <a:off x="5193775" y="15585779"/>
            <a:ext cx="159668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Around the world in 80 trains</a:t>
            </a:r>
          </a:p>
          <a:p>
            <a:pPr algn="ctr">
              <a:buNone/>
            </a:pPr>
            <a:r>
              <a:rPr lang="en-GB" sz="1100" b="1" i="1" dirty="0">
                <a:solidFill>
                  <a:srgbClr val="630084"/>
                </a:solidFill>
              </a:rPr>
              <a:t>b</a:t>
            </a:r>
            <a:r>
              <a:rPr lang="en-GB" sz="1100" b="1" i="1" dirty="0">
                <a:solidFill>
                  <a:srgbClr val="630084"/>
                </a:solidFill>
                <a:effectLst/>
              </a:rPr>
              <a:t>y </a:t>
            </a:r>
            <a:r>
              <a:rPr lang="en-GB" sz="1100" b="1" i="1" dirty="0">
                <a:solidFill>
                  <a:srgbClr val="630084"/>
                </a:solidFill>
              </a:rPr>
              <a:t>Monisha Rajesh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BB757E5-4D70-0156-8163-865CA4A171B9}"/>
              </a:ext>
            </a:extLst>
          </p:cNvPr>
          <p:cNvSpPr txBox="1"/>
          <p:nvPr/>
        </p:nvSpPr>
        <p:spPr>
          <a:xfrm>
            <a:off x="1854503" y="12850006"/>
            <a:ext cx="188268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Journey</a:t>
            </a:r>
          </a:p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 </a:t>
            </a: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DK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C1EC6D-0254-C6F8-6CE2-B57918ADC9B7}"/>
              </a:ext>
            </a:extLst>
          </p:cNvPr>
          <p:cNvSpPr txBox="1"/>
          <p:nvPr/>
        </p:nvSpPr>
        <p:spPr>
          <a:xfrm>
            <a:off x="3694355" y="12872887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Lion A long way home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Saroo Brierley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F0A23C9-EE89-CDB3-60A5-804E832C59AC}"/>
              </a:ext>
            </a:extLst>
          </p:cNvPr>
          <p:cNvSpPr txBox="1"/>
          <p:nvPr/>
        </p:nvSpPr>
        <p:spPr>
          <a:xfrm>
            <a:off x="5178812" y="9743234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Our Planet</a:t>
            </a:r>
          </a:p>
          <a:p>
            <a:pPr algn="ctr">
              <a:buNone/>
            </a:pPr>
            <a:r>
              <a:rPr lang="en-GB" sz="1100" i="1" dirty="0">
                <a:solidFill>
                  <a:srgbClr val="630084"/>
                </a:solidFill>
              </a:rPr>
              <a:t>by Matt Wyman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9C0700-91F0-B2B8-57C9-A03EEB5A9DA9}"/>
              </a:ext>
            </a:extLst>
          </p:cNvPr>
          <p:cNvSpPr txBox="1"/>
          <p:nvPr/>
        </p:nvSpPr>
        <p:spPr>
          <a:xfrm>
            <a:off x="6685033" y="9743234"/>
            <a:ext cx="179665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Gold of the Gods</a:t>
            </a:r>
          </a:p>
          <a:p>
            <a:pPr algn="ctr">
              <a:buNone/>
            </a:pPr>
            <a:r>
              <a:rPr lang="en-GB" sz="1100" i="1" dirty="0">
                <a:solidFill>
                  <a:srgbClr val="630084"/>
                </a:solidFill>
              </a:rPr>
              <a:t>b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y Bear Grylls</a:t>
            </a:r>
          </a:p>
        </p:txBody>
      </p:sp>
      <p:sp>
        <p:nvSpPr>
          <p:cNvPr id="33" name="Bent Arrow 32">
            <a:extLst>
              <a:ext uri="{FF2B5EF4-FFF2-40B4-BE49-F238E27FC236}">
                <a16:creationId xmlns:a16="http://schemas.microsoft.com/office/drawing/2014/main" id="{CCAE231E-BD09-F020-25C1-54C8B891CB67}"/>
              </a:ext>
            </a:extLst>
          </p:cNvPr>
          <p:cNvSpPr/>
          <p:nvPr/>
        </p:nvSpPr>
        <p:spPr>
          <a:xfrm rot="5400000" flipH="1">
            <a:off x="8280386" y="7603307"/>
            <a:ext cx="1418970" cy="1026642"/>
          </a:xfrm>
          <a:prstGeom prst="bentArrow">
            <a:avLst>
              <a:gd name="adj1" fmla="val 32272"/>
              <a:gd name="adj2" fmla="val 38142"/>
              <a:gd name="adj3" fmla="val 25000"/>
              <a:gd name="adj4" fmla="val 44355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0B3854C-C187-B083-D5D4-4D5F825A3E95}"/>
              </a:ext>
            </a:extLst>
          </p:cNvPr>
          <p:cNvSpPr/>
          <p:nvPr/>
        </p:nvSpPr>
        <p:spPr>
          <a:xfrm>
            <a:off x="1520825" y="5303650"/>
            <a:ext cx="6805659" cy="61759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BBBA31E-3FCB-B486-C57B-F9EB0D2F1D7D}"/>
              </a:ext>
            </a:extLst>
          </p:cNvPr>
          <p:cNvSpPr/>
          <p:nvPr/>
        </p:nvSpPr>
        <p:spPr>
          <a:xfrm>
            <a:off x="8283858" y="5835532"/>
            <a:ext cx="1214438" cy="1304925"/>
          </a:xfrm>
          <a:prstGeom prst="ellipse">
            <a:avLst/>
          </a:prstGeom>
          <a:solidFill>
            <a:srgbClr val="60A5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Year 9</a:t>
            </a:r>
          </a:p>
        </p:txBody>
      </p:sp>
      <p:sp>
        <p:nvSpPr>
          <p:cNvPr id="38" name="Bent Arrow 37">
            <a:extLst>
              <a:ext uri="{FF2B5EF4-FFF2-40B4-BE49-F238E27FC236}">
                <a16:creationId xmlns:a16="http://schemas.microsoft.com/office/drawing/2014/main" id="{0EFE40BE-AC0C-C988-C9DD-8F81A6B84464}"/>
              </a:ext>
            </a:extLst>
          </p:cNvPr>
          <p:cNvSpPr/>
          <p:nvPr/>
        </p:nvSpPr>
        <p:spPr>
          <a:xfrm rot="5400000" flipH="1" flipV="1">
            <a:off x="450183" y="4712278"/>
            <a:ext cx="1059525" cy="1081760"/>
          </a:xfrm>
          <a:prstGeom prst="bentArrow">
            <a:avLst>
              <a:gd name="adj1" fmla="val 32272"/>
              <a:gd name="adj2" fmla="val 36877"/>
              <a:gd name="adj3" fmla="val 25000"/>
              <a:gd name="adj4" fmla="val 48598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Rectangle 140">
            <a:extLst>
              <a:ext uri="{FF2B5EF4-FFF2-40B4-BE49-F238E27FC236}">
                <a16:creationId xmlns:a16="http://schemas.microsoft.com/office/drawing/2014/main" id="{B00B44E8-5612-BF1E-DAC7-5614BFAB64E1}"/>
              </a:ext>
            </a:extLst>
          </p:cNvPr>
          <p:cNvSpPr/>
          <p:nvPr/>
        </p:nvSpPr>
        <p:spPr>
          <a:xfrm>
            <a:off x="2098031" y="2505854"/>
            <a:ext cx="6805659" cy="628650"/>
          </a:xfrm>
          <a:custGeom>
            <a:avLst/>
            <a:gdLst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42380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37185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1"/>
              <a:gd name="connsiteX1" fmla="*/ 5909338 w 5909338"/>
              <a:gd name="connsiteY1" fmla="*/ 0 h 642381"/>
              <a:gd name="connsiteX2" fmla="*/ 5831406 w 5909338"/>
              <a:gd name="connsiteY2" fmla="*/ 642381 h 642381"/>
              <a:gd name="connsiteX3" fmla="*/ 0 w 5909338"/>
              <a:gd name="connsiteY3" fmla="*/ 642380 h 642381"/>
              <a:gd name="connsiteX4" fmla="*/ 0 w 5909338"/>
              <a:gd name="connsiteY4" fmla="*/ 0 h 642381"/>
              <a:gd name="connsiteX0" fmla="*/ 0 w 5909338"/>
              <a:gd name="connsiteY0" fmla="*/ 0 h 652772"/>
              <a:gd name="connsiteX1" fmla="*/ 5909338 w 5909338"/>
              <a:gd name="connsiteY1" fmla="*/ 0 h 652772"/>
              <a:gd name="connsiteX2" fmla="*/ 5826211 w 5909338"/>
              <a:gd name="connsiteY2" fmla="*/ 652772 h 652772"/>
              <a:gd name="connsiteX3" fmla="*/ 0 w 5909338"/>
              <a:gd name="connsiteY3" fmla="*/ 642380 h 652772"/>
              <a:gd name="connsiteX4" fmla="*/ 0 w 5909338"/>
              <a:gd name="connsiteY4" fmla="*/ 0 h 65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9338" h="652772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rgbClr val="FF7E79"/>
              </a:solidFill>
            </a:endParaRPr>
          </a:p>
        </p:txBody>
      </p:sp>
      <p:sp>
        <p:nvSpPr>
          <p:cNvPr id="462" name="Oval 461">
            <a:extLst>
              <a:ext uri="{FF2B5EF4-FFF2-40B4-BE49-F238E27FC236}">
                <a16:creationId xmlns:a16="http://schemas.microsoft.com/office/drawing/2014/main" id="{E3726D9A-3CC0-188E-3438-3207ABC422E2}"/>
              </a:ext>
            </a:extLst>
          </p:cNvPr>
          <p:cNvSpPr/>
          <p:nvPr/>
        </p:nvSpPr>
        <p:spPr>
          <a:xfrm>
            <a:off x="294677" y="3293599"/>
            <a:ext cx="1214438" cy="1304925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GCSE</a:t>
            </a:r>
          </a:p>
        </p:txBody>
      </p:sp>
      <p:sp>
        <p:nvSpPr>
          <p:cNvPr id="463" name="Oval 462">
            <a:extLst>
              <a:ext uri="{FF2B5EF4-FFF2-40B4-BE49-F238E27FC236}">
                <a16:creationId xmlns:a16="http://schemas.microsoft.com/office/drawing/2014/main" id="{CC941EDA-C7B3-22EF-91CC-CD6D0DD8E9BB}"/>
              </a:ext>
            </a:extLst>
          </p:cNvPr>
          <p:cNvSpPr/>
          <p:nvPr/>
        </p:nvSpPr>
        <p:spPr>
          <a:xfrm>
            <a:off x="225097" y="9291983"/>
            <a:ext cx="1214438" cy="1304925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Year 8</a:t>
            </a:r>
          </a:p>
        </p:txBody>
      </p:sp>
      <p:sp>
        <p:nvSpPr>
          <p:cNvPr id="464" name="Oval 463">
            <a:extLst>
              <a:ext uri="{FF2B5EF4-FFF2-40B4-BE49-F238E27FC236}">
                <a16:creationId xmlns:a16="http://schemas.microsoft.com/office/drawing/2014/main" id="{20F3E772-B977-08C8-B311-CD563C2687A9}"/>
              </a:ext>
            </a:extLst>
          </p:cNvPr>
          <p:cNvSpPr/>
          <p:nvPr/>
        </p:nvSpPr>
        <p:spPr>
          <a:xfrm>
            <a:off x="8332260" y="12101220"/>
            <a:ext cx="1214438" cy="1304925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Year 7</a:t>
            </a:r>
          </a:p>
        </p:txBody>
      </p:sp>
      <p:sp>
        <p:nvSpPr>
          <p:cNvPr id="465" name="Oval 464">
            <a:extLst>
              <a:ext uri="{FF2B5EF4-FFF2-40B4-BE49-F238E27FC236}">
                <a16:creationId xmlns:a16="http://schemas.microsoft.com/office/drawing/2014/main" id="{23E69DDD-B35F-768A-889E-1369AD39E5B4}"/>
              </a:ext>
            </a:extLst>
          </p:cNvPr>
          <p:cNvSpPr/>
          <p:nvPr/>
        </p:nvSpPr>
        <p:spPr>
          <a:xfrm>
            <a:off x="654858" y="14100669"/>
            <a:ext cx="1214438" cy="1304925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Year 7</a:t>
            </a:r>
          </a:p>
        </p:txBody>
      </p:sp>
      <p:sp>
        <p:nvSpPr>
          <p:cNvPr id="468" name="TextBox 467">
            <a:extLst>
              <a:ext uri="{FF2B5EF4-FFF2-40B4-BE49-F238E27FC236}">
                <a16:creationId xmlns:a16="http://schemas.microsoft.com/office/drawing/2014/main" id="{BC79B769-457F-41A8-5E91-39E74AE3478A}"/>
              </a:ext>
            </a:extLst>
          </p:cNvPr>
          <p:cNvSpPr txBox="1"/>
          <p:nvPr/>
        </p:nvSpPr>
        <p:spPr>
          <a:xfrm>
            <a:off x="1498605" y="3926519"/>
            <a:ext cx="157813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Off the map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1" dirty="0">
                <a:solidFill>
                  <a:srgbClr val="630084"/>
                </a:solidFill>
              </a:rPr>
              <a:t>b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y Alastair Bonnett</a:t>
            </a:r>
          </a:p>
        </p:txBody>
      </p:sp>
      <p:sp>
        <p:nvSpPr>
          <p:cNvPr id="469" name="TextBox 468">
            <a:extLst>
              <a:ext uri="{FF2B5EF4-FFF2-40B4-BE49-F238E27FC236}">
                <a16:creationId xmlns:a16="http://schemas.microsoft.com/office/drawing/2014/main" id="{719DF2C3-906F-C344-7F88-173BEF280429}"/>
              </a:ext>
            </a:extLst>
          </p:cNvPr>
          <p:cNvSpPr txBox="1"/>
          <p:nvPr/>
        </p:nvSpPr>
        <p:spPr>
          <a:xfrm>
            <a:off x="6636838" y="6806979"/>
            <a:ext cx="157813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In the sea there are crocodiles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Fabio Geda</a:t>
            </a:r>
          </a:p>
        </p:txBody>
      </p:sp>
      <p:sp>
        <p:nvSpPr>
          <p:cNvPr id="472" name="TextBox 471">
            <a:extLst>
              <a:ext uri="{FF2B5EF4-FFF2-40B4-BE49-F238E27FC236}">
                <a16:creationId xmlns:a16="http://schemas.microsoft.com/office/drawing/2014/main" id="{EA3969B8-7390-12D0-0599-A165895E1A14}"/>
              </a:ext>
            </a:extLst>
          </p:cNvPr>
          <p:cNvSpPr txBox="1"/>
          <p:nvPr/>
        </p:nvSpPr>
        <p:spPr>
          <a:xfrm>
            <a:off x="1651215" y="6764404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Welcome to Nowhere 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Elizabeth Laird</a:t>
            </a:r>
          </a:p>
        </p:txBody>
      </p:sp>
      <p:sp>
        <p:nvSpPr>
          <p:cNvPr id="473" name="TextBox 472">
            <a:extLst>
              <a:ext uri="{FF2B5EF4-FFF2-40B4-BE49-F238E27FC236}">
                <a16:creationId xmlns:a16="http://schemas.microsoft.com/office/drawing/2014/main" id="{F2BB3B47-1AF3-AFF9-38DA-65664B5A3373}"/>
              </a:ext>
            </a:extLst>
          </p:cNvPr>
          <p:cNvSpPr txBox="1"/>
          <p:nvPr/>
        </p:nvSpPr>
        <p:spPr>
          <a:xfrm>
            <a:off x="3246092" y="6774938"/>
            <a:ext cx="157463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Words in the Dust</a:t>
            </a:r>
          </a:p>
          <a:p>
            <a:pPr algn="ctr">
              <a:buNone/>
            </a:pPr>
            <a:r>
              <a:rPr lang="en-GB" sz="1100" i="1" dirty="0">
                <a:solidFill>
                  <a:srgbClr val="630084"/>
                </a:solidFill>
              </a:rPr>
              <a:t>b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y Trent Reedy </a:t>
            </a:r>
          </a:p>
        </p:txBody>
      </p:sp>
      <p:sp>
        <p:nvSpPr>
          <p:cNvPr id="474" name="TextBox 473">
            <a:extLst>
              <a:ext uri="{FF2B5EF4-FFF2-40B4-BE49-F238E27FC236}">
                <a16:creationId xmlns:a16="http://schemas.microsoft.com/office/drawing/2014/main" id="{F3705F96-8E7A-5833-F928-A6FAFCF44656}"/>
              </a:ext>
            </a:extLst>
          </p:cNvPr>
          <p:cNvSpPr txBox="1"/>
          <p:nvPr/>
        </p:nvSpPr>
        <p:spPr>
          <a:xfrm>
            <a:off x="5037085" y="6801963"/>
            <a:ext cx="159668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Where the world ends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Geraldine McCaughrean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479" name="TextBox 478">
            <a:extLst>
              <a:ext uri="{FF2B5EF4-FFF2-40B4-BE49-F238E27FC236}">
                <a16:creationId xmlns:a16="http://schemas.microsoft.com/office/drawing/2014/main" id="{1FE248F4-96E1-3351-82FD-E21DA7693EB5}"/>
              </a:ext>
            </a:extLst>
          </p:cNvPr>
          <p:cNvSpPr txBox="1"/>
          <p:nvPr/>
        </p:nvSpPr>
        <p:spPr>
          <a:xfrm>
            <a:off x="3438471" y="3963291"/>
            <a:ext cx="15580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Prisoners of Geography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Tim Marshall</a:t>
            </a:r>
          </a:p>
        </p:txBody>
      </p:sp>
      <p:sp>
        <p:nvSpPr>
          <p:cNvPr id="480" name="TextBox 479">
            <a:extLst>
              <a:ext uri="{FF2B5EF4-FFF2-40B4-BE49-F238E27FC236}">
                <a16:creationId xmlns:a16="http://schemas.microsoft.com/office/drawing/2014/main" id="{2B4F2B46-3EFF-094F-6A9D-6C74D954DE53}"/>
              </a:ext>
            </a:extLst>
          </p:cNvPr>
          <p:cNvSpPr txBox="1"/>
          <p:nvPr/>
        </p:nvSpPr>
        <p:spPr>
          <a:xfrm>
            <a:off x="5115090" y="3998006"/>
            <a:ext cx="156022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Underland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Robert Macfarlane</a:t>
            </a:r>
          </a:p>
        </p:txBody>
      </p:sp>
      <p:sp>
        <p:nvSpPr>
          <p:cNvPr id="481" name="TextBox 480">
            <a:extLst>
              <a:ext uri="{FF2B5EF4-FFF2-40B4-BE49-F238E27FC236}">
                <a16:creationId xmlns:a16="http://schemas.microsoft.com/office/drawing/2014/main" id="{00AAB601-7342-C89A-10B2-20A1A22553B3}"/>
              </a:ext>
            </a:extLst>
          </p:cNvPr>
          <p:cNvSpPr txBox="1"/>
          <p:nvPr/>
        </p:nvSpPr>
        <p:spPr>
          <a:xfrm>
            <a:off x="6918468" y="4026270"/>
            <a:ext cx="155808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Geography revision and practice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CGP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321BD9-6898-302B-B6AB-B0173DBE62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333" y="7981484"/>
            <a:ext cx="1096496" cy="16519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A30DC9-A9AB-D239-2AF0-173C76365D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230" y="13882249"/>
            <a:ext cx="1026642" cy="15681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76E5E20-D30C-8463-7358-C54EBCAA6F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840" y="7977971"/>
            <a:ext cx="1202287" cy="16832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5274AD7-526C-97A8-6C41-BB61E29EB2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012" y="13888903"/>
            <a:ext cx="1213497" cy="159251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4A41C1C-DF08-5CE9-05D3-8F1480B78F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17507" y="4817446"/>
            <a:ext cx="1209516" cy="184377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9B5E948-B265-6F31-7F5E-AE374E6901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796" y="1980663"/>
            <a:ext cx="1199944" cy="184191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19D6555-008F-CFAD-7ACA-5C79680F42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38471" y="4852071"/>
            <a:ext cx="1209517" cy="183178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611A261-B894-84EA-43C6-A774E7BF8B3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283" y="7982312"/>
            <a:ext cx="1184973" cy="168320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F791FACA-0D63-1141-DC5E-DD376F1F018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572" y="1965052"/>
            <a:ext cx="1217169" cy="1866823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FD4D6E41-24C8-5279-E86F-5A43220BD2D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6" t="19129" r="3510" b="19864"/>
          <a:stretch>
            <a:fillRect/>
          </a:stretch>
        </p:blipFill>
        <p:spPr>
          <a:xfrm>
            <a:off x="3333160" y="16614456"/>
            <a:ext cx="2975136" cy="7021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0E0B570-673F-CF56-1DCE-8A096DB01E6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367" y="14469207"/>
            <a:ext cx="1214438" cy="1593751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BCA3EB15-C883-28FA-3EDE-32B68730541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362" y="4844890"/>
            <a:ext cx="1226088" cy="1869037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9DEA7276-D216-76E1-B961-4F7B3965A35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988825" y="11101295"/>
            <a:ext cx="1314516" cy="1568195"/>
          </a:xfrm>
          <a:prstGeom prst="rect">
            <a:avLst/>
          </a:prstGeom>
        </p:spPr>
      </p:pic>
      <p:pic>
        <p:nvPicPr>
          <p:cNvPr id="450" name="Picture 449">
            <a:extLst>
              <a:ext uri="{FF2B5EF4-FFF2-40B4-BE49-F238E27FC236}">
                <a16:creationId xmlns:a16="http://schemas.microsoft.com/office/drawing/2014/main" id="{FB1EAF3E-209B-F8C1-AC59-69AAC4A8E2B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856842" y="4847669"/>
            <a:ext cx="1299855" cy="1856935"/>
          </a:xfrm>
          <a:prstGeom prst="rect">
            <a:avLst/>
          </a:prstGeom>
        </p:spPr>
      </p:pic>
      <p:pic>
        <p:nvPicPr>
          <p:cNvPr id="454" name="Picture 453">
            <a:extLst>
              <a:ext uri="{FF2B5EF4-FFF2-40B4-BE49-F238E27FC236}">
                <a16:creationId xmlns:a16="http://schemas.microsoft.com/office/drawing/2014/main" id="{8838C715-7472-AAC2-D78E-EFD4E60FA26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470595" y="11091569"/>
            <a:ext cx="1214438" cy="1573106"/>
          </a:xfrm>
          <a:prstGeom prst="rect">
            <a:avLst/>
          </a:prstGeom>
        </p:spPr>
      </p:pic>
      <p:pic>
        <p:nvPicPr>
          <p:cNvPr id="459" name="Picture 458">
            <a:extLst>
              <a:ext uri="{FF2B5EF4-FFF2-40B4-BE49-F238E27FC236}">
                <a16:creationId xmlns:a16="http://schemas.microsoft.com/office/drawing/2014/main" id="{E8EFF177-D9F0-3E23-493C-9D16FB675A0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051581" y="7987208"/>
            <a:ext cx="1105116" cy="1701879"/>
          </a:xfrm>
          <a:prstGeom prst="rect">
            <a:avLst/>
          </a:prstGeom>
        </p:spPr>
      </p:pic>
      <p:pic>
        <p:nvPicPr>
          <p:cNvPr id="467" name="Picture 466">
            <a:extLst>
              <a:ext uri="{FF2B5EF4-FFF2-40B4-BE49-F238E27FC236}">
                <a16:creationId xmlns:a16="http://schemas.microsoft.com/office/drawing/2014/main" id="{CB57F5FE-18E2-E630-F55C-C618B266628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965208" y="11090489"/>
            <a:ext cx="1079854" cy="1590595"/>
          </a:xfrm>
          <a:prstGeom prst="rect">
            <a:avLst/>
          </a:prstGeom>
        </p:spPr>
      </p:pic>
      <p:pic>
        <p:nvPicPr>
          <p:cNvPr id="471" name="Picture 470">
            <a:extLst>
              <a:ext uri="{FF2B5EF4-FFF2-40B4-BE49-F238E27FC236}">
                <a16:creationId xmlns:a16="http://schemas.microsoft.com/office/drawing/2014/main" id="{106C654E-75FF-B169-2295-5303058ACB4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9654" y="2018008"/>
            <a:ext cx="1264204" cy="1788849"/>
          </a:xfrm>
          <a:prstGeom prst="rect">
            <a:avLst/>
          </a:prstGeom>
        </p:spPr>
      </p:pic>
      <p:pic>
        <p:nvPicPr>
          <p:cNvPr id="476" name="Picture 475">
            <a:extLst>
              <a:ext uri="{FF2B5EF4-FFF2-40B4-BE49-F238E27FC236}">
                <a16:creationId xmlns:a16="http://schemas.microsoft.com/office/drawing/2014/main" id="{DB2B2200-250A-AF27-63F6-DA7E6D37CAC0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278570" y="2018103"/>
            <a:ext cx="1153880" cy="1768321"/>
          </a:xfrm>
          <a:prstGeom prst="rect">
            <a:avLst/>
          </a:prstGeom>
        </p:spPr>
      </p:pic>
      <p:pic>
        <p:nvPicPr>
          <p:cNvPr id="478" name="Picture 477">
            <a:extLst>
              <a:ext uri="{FF2B5EF4-FFF2-40B4-BE49-F238E27FC236}">
                <a16:creationId xmlns:a16="http://schemas.microsoft.com/office/drawing/2014/main" id="{F75A5255-7325-6613-1646-8F992DF5210C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424379" y="13883899"/>
            <a:ext cx="1105117" cy="1701880"/>
          </a:xfrm>
          <a:prstGeom prst="rect">
            <a:avLst/>
          </a:prstGeom>
        </p:spPr>
      </p:pic>
      <p:pic>
        <p:nvPicPr>
          <p:cNvPr id="483" name="Picture 482">
            <a:extLst>
              <a:ext uri="{FF2B5EF4-FFF2-40B4-BE49-F238E27FC236}">
                <a16:creationId xmlns:a16="http://schemas.microsoft.com/office/drawing/2014/main" id="{F2247369-F237-57C7-D505-AC3CE7E6A4D6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900792" y="13879253"/>
            <a:ext cx="1049457" cy="15741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89541E-D18C-B00D-2EBC-CE5167A4032D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938592" y="11110149"/>
            <a:ext cx="1014018" cy="155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650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b541a9-4042-48f7-8aec-5702ffc22a66" xsi:nil="true"/>
    <lcf76f155ced4ddcb4097134ff3c332f xmlns="a5096ca1-e091-402a-b1f4-559d2969291a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79BF25DBDAC044AAFBCD3A886C2849" ma:contentTypeVersion="19" ma:contentTypeDescription="Create a new document." ma:contentTypeScope="" ma:versionID="cc41b265b68305ff760d806cdd131ad1">
  <xsd:schema xmlns:xsd="http://www.w3.org/2001/XMLSchema" xmlns:xs="http://www.w3.org/2001/XMLSchema" xmlns:p="http://schemas.microsoft.com/office/2006/metadata/properties" xmlns:ns2="a5096ca1-e091-402a-b1f4-559d2969291a" xmlns:ns3="4fb541a9-4042-48f7-8aec-5702ffc22a66" targetNamespace="http://schemas.microsoft.com/office/2006/metadata/properties" ma:root="true" ma:fieldsID="c3c36b72666add38f3a4f3a964222732" ns2:_="" ns3:_="">
    <xsd:import namespace="a5096ca1-e091-402a-b1f4-559d2969291a"/>
    <xsd:import namespace="4fb541a9-4042-48f7-8aec-5702ffc22a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096ca1-e091-402a-b1f4-559d296929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ad2ae5b-b7ad-4cdb-ace7-bbcbd20665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b541a9-4042-48f7-8aec-5702ffc22a6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1d082e0-16ef-4e7d-b7cc-548c68d6cd54}" ma:internalName="TaxCatchAll" ma:showField="CatchAllData" ma:web="4fb541a9-4042-48f7-8aec-5702ffc22a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E84284B-48E5-4A62-AB76-71B56472B3BF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4fb541a9-4042-48f7-8aec-5702ffc22a66"/>
    <ds:schemaRef ds:uri="http://purl.org/dc/terms/"/>
    <ds:schemaRef ds:uri="http://purl.org/dc/elements/1.1/"/>
    <ds:schemaRef ds:uri="a5096ca1-e091-402a-b1f4-559d2969291a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50B0695-5C44-49E3-87E2-478BB16ED5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096ca1-e091-402a-b1f4-559d2969291a"/>
    <ds:schemaRef ds:uri="4fb541a9-4042-48f7-8aec-5702ffc22a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19CC311-2E61-4A74-9672-E127A0E673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29689</TotalTime>
  <Words>138</Words>
  <Application>Microsoft Office PowerPoint</Application>
  <PresentationFormat>Custom</PresentationFormat>
  <Paragraphs>46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Bahnschrift SemiLight SemiConde</vt:lpstr>
      <vt:lpstr>Calibri</vt:lpstr>
      <vt:lpstr>Calibri Light</vt:lpstr>
      <vt:lpstr>Office Theme</vt:lpstr>
      <vt:lpstr>PowerPoint Presentation</vt:lpstr>
    </vt:vector>
  </TitlesOfParts>
  <Company>St Mary's Catholic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Nawaz</dc:creator>
  <cp:lastModifiedBy>Julie Houghton</cp:lastModifiedBy>
  <cp:revision>515</cp:revision>
  <cp:lastPrinted>2025-08-27T11:21:12Z</cp:lastPrinted>
  <dcterms:created xsi:type="dcterms:W3CDTF">2018-02-08T08:28:53Z</dcterms:created>
  <dcterms:modified xsi:type="dcterms:W3CDTF">2026-06-19T07:42:42Z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0x0101002879BF25DBDAC044AAFBCD3A886C2849</vt:lpwstr>
  </property>
</Properties>
</file>