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6"/>
  </p:notesMasterIdLst>
  <p:sldIdLst>
    <p:sldId id="259" r:id="rId5"/>
  </p:sldIdLst>
  <p:sldSz cx="9720263" cy="17640300"/>
  <p:notesSz cx="9926638" cy="14355763"/>
  <p:defaultTextStyle>
    <a:defPPr>
      <a:defRPr lang="en-US"/>
    </a:defPPr>
    <a:lvl1pPr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46100" indent="-88900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093788" indent="-179388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41475" indent="-2698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187575" indent="-3587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A500"/>
    <a:srgbClr val="8FAADC"/>
    <a:srgbClr val="1B4DD9"/>
    <a:srgbClr val="FF7E79"/>
    <a:srgbClr val="D883FF"/>
    <a:srgbClr val="FF85FF"/>
    <a:srgbClr val="365F92"/>
    <a:srgbClr val="00B050"/>
    <a:srgbClr val="2CB22C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595F60-1B54-473A-B092-DD75DA7F6F5F}" v="7" dt="2026-06-12T09:33:20.0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43141" autoAdjust="0"/>
  </p:normalViewPr>
  <p:slideViewPr>
    <p:cSldViewPr snapToGrid="0">
      <p:cViewPr>
        <p:scale>
          <a:sx n="126" d="100"/>
          <a:sy n="126" d="100"/>
        </p:scale>
        <p:origin x="115" y="-1358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Houghton" userId="8400d390-360a-409c-a123-307668254c78" providerId="ADAL" clId="{BF12CCDD-BC08-4D47-840D-3559C84DD7C9}"/>
    <pc:docChg chg="custSel modSld">
      <pc:chgData name="Julie Houghton" userId="8400d390-360a-409c-a123-307668254c78" providerId="ADAL" clId="{BF12CCDD-BC08-4D47-840D-3559C84DD7C9}" dt="2026-06-12T09:55:10.182" v="1345" actId="1076"/>
      <pc:docMkLst>
        <pc:docMk/>
      </pc:docMkLst>
      <pc:sldChg chg="addSp delSp modSp mod">
        <pc:chgData name="Julie Houghton" userId="8400d390-360a-409c-a123-307668254c78" providerId="ADAL" clId="{BF12CCDD-BC08-4D47-840D-3559C84DD7C9}" dt="2026-06-12T09:55:10.182" v="1345" actId="1076"/>
        <pc:sldMkLst>
          <pc:docMk/>
          <pc:sldMk cId="3175650824" sldId="259"/>
        </pc:sldMkLst>
        <pc:spChg chg="del mod">
          <ac:chgData name="Julie Houghton" userId="8400d390-360a-409c-a123-307668254c78" providerId="ADAL" clId="{BF12CCDD-BC08-4D47-840D-3559C84DD7C9}" dt="2026-06-11T08:46:27.313" v="70" actId="478"/>
          <ac:spMkLst>
            <pc:docMk/>
            <pc:sldMk cId="3175650824" sldId="259"/>
            <ac:spMk id="13" creationId="{EFCCA03A-10E4-5913-44F7-E3099EA6EAD5}"/>
          </ac:spMkLst>
        </pc:spChg>
        <pc:spChg chg="mod">
          <ac:chgData name="Julie Houghton" userId="8400d390-360a-409c-a123-307668254c78" providerId="ADAL" clId="{BF12CCDD-BC08-4D47-840D-3559C84DD7C9}" dt="2026-06-11T09:34:14.308" v="346" actId="20577"/>
          <ac:spMkLst>
            <pc:docMk/>
            <pc:sldMk cId="3175650824" sldId="259"/>
            <ac:spMk id="14" creationId="{78754ACE-6A83-EB8F-30C1-50CF9AA7D7E7}"/>
          </ac:spMkLst>
        </pc:spChg>
        <pc:spChg chg="mod">
          <ac:chgData name="Julie Houghton" userId="8400d390-360a-409c-a123-307668254c78" providerId="ADAL" clId="{BF12CCDD-BC08-4D47-840D-3559C84DD7C9}" dt="2026-06-12T08:16:46.861" v="975" actId="1076"/>
          <ac:spMkLst>
            <pc:docMk/>
            <pc:sldMk cId="3175650824" sldId="259"/>
            <ac:spMk id="16" creationId="{339C9EDF-3F16-1B8E-53E1-67B5BBBB5C05}"/>
          </ac:spMkLst>
        </pc:spChg>
        <pc:spChg chg="mod">
          <ac:chgData name="Julie Houghton" userId="8400d390-360a-409c-a123-307668254c78" providerId="ADAL" clId="{BF12CCDD-BC08-4D47-840D-3559C84DD7C9}" dt="2026-06-12T08:15:39.538" v="909" actId="1076"/>
          <ac:spMkLst>
            <pc:docMk/>
            <pc:sldMk cId="3175650824" sldId="259"/>
            <ac:spMk id="17" creationId="{0CD5ABB7-FC53-D4F8-0004-78FB45B4D4B1}"/>
          </ac:spMkLst>
        </pc:spChg>
        <pc:spChg chg="mod">
          <ac:chgData name="Julie Houghton" userId="8400d390-360a-409c-a123-307668254c78" providerId="ADAL" clId="{BF12CCDD-BC08-4D47-840D-3559C84DD7C9}" dt="2026-06-12T08:08:41.186" v="424" actId="20577"/>
          <ac:spMkLst>
            <pc:docMk/>
            <pc:sldMk cId="3175650824" sldId="259"/>
            <ac:spMk id="19" creationId="{60E5285A-4E0B-372E-E1B7-461E3A9F1A69}"/>
          </ac:spMkLst>
        </pc:spChg>
        <pc:spChg chg="mod">
          <ac:chgData name="Julie Houghton" userId="8400d390-360a-409c-a123-307668254c78" providerId="ADAL" clId="{BF12CCDD-BC08-4D47-840D-3559C84DD7C9}" dt="2026-06-12T08:09:05.653" v="462" actId="20577"/>
          <ac:spMkLst>
            <pc:docMk/>
            <pc:sldMk cId="3175650824" sldId="259"/>
            <ac:spMk id="20" creationId="{61ABC431-956D-7D12-A014-B69973B87C42}"/>
          </ac:spMkLst>
        </pc:spChg>
        <pc:spChg chg="mod">
          <ac:chgData name="Julie Houghton" userId="8400d390-360a-409c-a123-307668254c78" providerId="ADAL" clId="{BF12CCDD-BC08-4D47-840D-3559C84DD7C9}" dt="2026-06-11T08:54:58.893" v="321" actId="1076"/>
          <ac:spMkLst>
            <pc:docMk/>
            <pc:sldMk cId="3175650824" sldId="259"/>
            <ac:spMk id="22" creationId="{98567597-5CA2-28FA-AE7B-5B9DA4334C14}"/>
          </ac:spMkLst>
        </pc:spChg>
        <pc:spChg chg="del mod">
          <ac:chgData name="Julie Houghton" userId="8400d390-360a-409c-a123-307668254c78" providerId="ADAL" clId="{BF12CCDD-BC08-4D47-840D-3559C84DD7C9}" dt="2026-06-11T08:46:31.295" v="72" actId="478"/>
          <ac:spMkLst>
            <pc:docMk/>
            <pc:sldMk cId="3175650824" sldId="259"/>
            <ac:spMk id="23" creationId="{AE273069-B420-A9C9-9F0F-74FFF1E30336}"/>
          </ac:spMkLst>
        </pc:spChg>
        <pc:spChg chg="mod">
          <ac:chgData name="Julie Houghton" userId="8400d390-360a-409c-a123-307668254c78" providerId="ADAL" clId="{BF12CCDD-BC08-4D47-840D-3559C84DD7C9}" dt="2026-06-12T08:13:04.657" v="730" actId="14100"/>
          <ac:spMkLst>
            <pc:docMk/>
            <pc:sldMk cId="3175650824" sldId="259"/>
            <ac:spMk id="26" creationId="{BBB757E5-4D70-0156-8163-865CA4A171B9}"/>
          </ac:spMkLst>
        </pc:spChg>
        <pc:spChg chg="mod">
          <ac:chgData name="Julie Houghton" userId="8400d390-360a-409c-a123-307668254c78" providerId="ADAL" clId="{BF12CCDD-BC08-4D47-840D-3559C84DD7C9}" dt="2026-06-12T08:14:42.593" v="823" actId="1076"/>
          <ac:spMkLst>
            <pc:docMk/>
            <pc:sldMk cId="3175650824" sldId="259"/>
            <ac:spMk id="28" creationId="{2BC1EC6D-0254-C6F8-6CE2-B57918ADC9B7}"/>
          </ac:spMkLst>
        </pc:spChg>
        <pc:spChg chg="mod">
          <ac:chgData name="Julie Houghton" userId="8400d390-360a-409c-a123-307668254c78" providerId="ADAL" clId="{BF12CCDD-BC08-4D47-840D-3559C84DD7C9}" dt="2026-06-12T08:09:53.691" v="496" actId="20577"/>
          <ac:spMkLst>
            <pc:docMk/>
            <pc:sldMk cId="3175650824" sldId="259"/>
            <ac:spMk id="31" creationId="{2F0A23C9-EE89-CDB3-60A5-804E832C59AC}"/>
          </ac:spMkLst>
        </pc:spChg>
        <pc:spChg chg="mod">
          <ac:chgData name="Julie Houghton" userId="8400d390-360a-409c-a123-307668254c78" providerId="ADAL" clId="{BF12CCDD-BC08-4D47-840D-3559C84DD7C9}" dt="2026-06-12T08:10:28.810" v="559" actId="20577"/>
          <ac:spMkLst>
            <pc:docMk/>
            <pc:sldMk cId="3175650824" sldId="259"/>
            <ac:spMk id="32" creationId="{F79C0700-91F0-B2B8-57C9-A03EEB5A9DA9}"/>
          </ac:spMkLst>
        </pc:spChg>
        <pc:spChg chg="mod">
          <ac:chgData name="Julie Houghton" userId="8400d390-360a-409c-a123-307668254c78" providerId="ADAL" clId="{BF12CCDD-BC08-4D47-840D-3559C84DD7C9}" dt="2026-06-11T09:16:04.617" v="330" actId="207"/>
          <ac:spMkLst>
            <pc:docMk/>
            <pc:sldMk cId="3175650824" sldId="259"/>
            <ac:spMk id="33" creationId="{CCAE231E-BD09-F020-25C1-54C8B891CB67}"/>
          </ac:spMkLst>
        </pc:spChg>
        <pc:spChg chg="mod">
          <ac:chgData name="Julie Houghton" userId="8400d390-360a-409c-a123-307668254c78" providerId="ADAL" clId="{BF12CCDD-BC08-4D47-840D-3559C84DD7C9}" dt="2026-06-11T09:16:28.555" v="333" actId="207"/>
          <ac:spMkLst>
            <pc:docMk/>
            <pc:sldMk cId="3175650824" sldId="259"/>
            <ac:spMk id="34" creationId="{40B3854C-C187-B083-D5D4-4D5F825A3E95}"/>
          </ac:spMkLst>
        </pc:spChg>
        <pc:spChg chg="mod">
          <ac:chgData name="Julie Houghton" userId="8400d390-360a-409c-a123-307668254c78" providerId="ADAL" clId="{BF12CCDD-BC08-4D47-840D-3559C84DD7C9}" dt="2026-06-11T09:16:47.258" v="344" actId="20577"/>
          <ac:spMkLst>
            <pc:docMk/>
            <pc:sldMk cId="3175650824" sldId="259"/>
            <ac:spMk id="35" creationId="{2BBBA31E-3FCB-B486-C57B-F9EB0D2F1D7D}"/>
          </ac:spMkLst>
        </pc:spChg>
        <pc:spChg chg="mod">
          <ac:chgData name="Julie Houghton" userId="8400d390-360a-409c-a123-307668254c78" providerId="ADAL" clId="{BF12CCDD-BC08-4D47-840D-3559C84DD7C9}" dt="2026-06-11T09:16:36.990" v="334" actId="207"/>
          <ac:spMkLst>
            <pc:docMk/>
            <pc:sldMk cId="3175650824" sldId="259"/>
            <ac:spMk id="38" creationId="{0EFE40BE-AC0C-C988-C9DD-8F81A6B84464}"/>
          </ac:spMkLst>
        </pc:spChg>
        <pc:spChg chg="mod">
          <ac:chgData name="Julie Houghton" userId="8400d390-360a-409c-a123-307668254c78" providerId="ADAL" clId="{BF12CCDD-BC08-4D47-840D-3559C84DD7C9}" dt="2026-06-11T09:14:35.092" v="324" actId="207"/>
          <ac:spMkLst>
            <pc:docMk/>
            <pc:sldMk cId="3175650824" sldId="259"/>
            <ac:spMk id="140" creationId="{72D45ED3-2172-C1A4-C4FF-6995B8884463}"/>
          </ac:spMkLst>
        </pc:spChg>
        <pc:spChg chg="mod">
          <ac:chgData name="Julie Houghton" userId="8400d390-360a-409c-a123-307668254c78" providerId="ADAL" clId="{BF12CCDD-BC08-4D47-840D-3559C84DD7C9}" dt="2026-06-11T09:16:23.763" v="332" actId="207"/>
          <ac:spMkLst>
            <pc:docMk/>
            <pc:sldMk cId="3175650824" sldId="259"/>
            <ac:spMk id="460" creationId="{558486E2-69A6-6436-09FC-4964C8135783}"/>
          </ac:spMkLst>
        </pc:spChg>
        <pc:spChg chg="mod">
          <ac:chgData name="Julie Houghton" userId="8400d390-360a-409c-a123-307668254c78" providerId="ADAL" clId="{BF12CCDD-BC08-4D47-840D-3559C84DD7C9}" dt="2026-06-11T09:15:35.948" v="329" actId="207"/>
          <ac:spMkLst>
            <pc:docMk/>
            <pc:sldMk cId="3175650824" sldId="259"/>
            <ac:spMk id="463" creationId="{CC941EDA-C7B3-22EF-91CC-CD6D0DD8E9BB}"/>
          </ac:spMkLst>
        </pc:spChg>
        <pc:spChg chg="mod">
          <ac:chgData name="Julie Houghton" userId="8400d390-360a-409c-a123-307668254c78" providerId="ADAL" clId="{BF12CCDD-BC08-4D47-840D-3559C84DD7C9}" dt="2026-06-11T09:15:29.672" v="328" actId="207"/>
          <ac:spMkLst>
            <pc:docMk/>
            <pc:sldMk cId="3175650824" sldId="259"/>
            <ac:spMk id="464" creationId="{20F3E772-B977-08C8-B311-CD563C2687A9}"/>
          </ac:spMkLst>
        </pc:spChg>
        <pc:spChg chg="mod">
          <ac:chgData name="Julie Houghton" userId="8400d390-360a-409c-a123-307668254c78" providerId="ADAL" clId="{BF12CCDD-BC08-4D47-840D-3559C84DD7C9}" dt="2026-06-12T09:51:19.112" v="1203" actId="20577"/>
          <ac:spMkLst>
            <pc:docMk/>
            <pc:sldMk cId="3175650824" sldId="259"/>
            <ac:spMk id="468" creationId="{BC79B769-457F-41A8-5E91-39E74AE3478A}"/>
          </ac:spMkLst>
        </pc:spChg>
        <pc:spChg chg="mod">
          <ac:chgData name="Julie Houghton" userId="8400d390-360a-409c-a123-307668254c78" providerId="ADAL" clId="{BF12CCDD-BC08-4D47-840D-3559C84DD7C9}" dt="2026-06-12T09:50:38.166" v="1156" actId="20577"/>
          <ac:spMkLst>
            <pc:docMk/>
            <pc:sldMk cId="3175650824" sldId="259"/>
            <ac:spMk id="469" creationId="{719DF2C3-906F-C344-7F88-173BEF280429}"/>
          </ac:spMkLst>
        </pc:spChg>
        <pc:spChg chg="mod">
          <ac:chgData name="Julie Houghton" userId="8400d390-360a-409c-a123-307668254c78" providerId="ADAL" clId="{BF12CCDD-BC08-4D47-840D-3559C84DD7C9}" dt="2026-06-12T08:12:16.841" v="679" actId="20577"/>
          <ac:spMkLst>
            <pc:docMk/>
            <pc:sldMk cId="3175650824" sldId="259"/>
            <ac:spMk id="472" creationId="{EA3969B8-7390-12D0-0599-A165895E1A14}"/>
          </ac:spMkLst>
        </pc:spChg>
        <pc:spChg chg="mod">
          <ac:chgData name="Julie Houghton" userId="8400d390-360a-409c-a123-307668254c78" providerId="ADAL" clId="{BF12CCDD-BC08-4D47-840D-3559C84DD7C9}" dt="2026-06-12T09:50:57.106" v="1160" actId="1076"/>
          <ac:spMkLst>
            <pc:docMk/>
            <pc:sldMk cId="3175650824" sldId="259"/>
            <ac:spMk id="473" creationId="{F2BB3B47-1AF3-AFF9-38DA-65664B5A3373}"/>
          </ac:spMkLst>
        </pc:spChg>
        <pc:spChg chg="mod">
          <ac:chgData name="Julie Houghton" userId="8400d390-360a-409c-a123-307668254c78" providerId="ADAL" clId="{BF12CCDD-BC08-4D47-840D-3559C84DD7C9}" dt="2026-06-12T09:50:49.613" v="1158" actId="1076"/>
          <ac:spMkLst>
            <pc:docMk/>
            <pc:sldMk cId="3175650824" sldId="259"/>
            <ac:spMk id="474" creationId="{F3705F96-8E7A-5833-F928-A6FAFCF44656}"/>
          </ac:spMkLst>
        </pc:spChg>
        <pc:spChg chg="mod">
          <ac:chgData name="Julie Houghton" userId="8400d390-360a-409c-a123-307668254c78" providerId="ADAL" clId="{BF12CCDD-BC08-4D47-840D-3559C84DD7C9}" dt="2026-06-12T09:51:38.843" v="1241" actId="20577"/>
          <ac:spMkLst>
            <pc:docMk/>
            <pc:sldMk cId="3175650824" sldId="259"/>
            <ac:spMk id="479" creationId="{1FE248F4-96E1-3351-82FD-E21DA7693EB5}"/>
          </ac:spMkLst>
        </pc:spChg>
        <pc:spChg chg="mod">
          <ac:chgData name="Julie Houghton" userId="8400d390-360a-409c-a123-307668254c78" providerId="ADAL" clId="{BF12CCDD-BC08-4D47-840D-3559C84DD7C9}" dt="2026-06-12T09:52:02.769" v="1285" actId="20577"/>
          <ac:spMkLst>
            <pc:docMk/>
            <pc:sldMk cId="3175650824" sldId="259"/>
            <ac:spMk id="480" creationId="{2B4F2B46-3EFF-094F-6A9D-6C74D954DE53}"/>
          </ac:spMkLst>
        </pc:spChg>
        <pc:spChg chg="mod">
          <ac:chgData name="Julie Houghton" userId="8400d390-360a-409c-a123-307668254c78" providerId="ADAL" clId="{BF12CCDD-BC08-4D47-840D-3559C84DD7C9}" dt="2026-06-12T09:52:35.791" v="1344" actId="20577"/>
          <ac:spMkLst>
            <pc:docMk/>
            <pc:sldMk cId="3175650824" sldId="259"/>
            <ac:spMk id="481" creationId="{00AAB601-7342-C89A-10B2-20A1A22553B3}"/>
          </ac:spMkLst>
        </pc:spChg>
        <pc:spChg chg="mod">
          <ac:chgData name="Julie Houghton" userId="8400d390-360a-409c-a123-307668254c78" providerId="ADAL" clId="{BF12CCDD-BC08-4D47-840D-3559C84DD7C9}" dt="2026-06-11T09:14:24.669" v="323" actId="207"/>
          <ac:spMkLst>
            <pc:docMk/>
            <pc:sldMk cId="3175650824" sldId="259"/>
            <ac:spMk id="562" creationId="{21058E76-3901-FA26-4450-8AC899833A32}"/>
          </ac:spMkLst>
        </pc:spChg>
        <pc:spChg chg="mod">
          <ac:chgData name="Julie Houghton" userId="8400d390-360a-409c-a123-307668254c78" providerId="ADAL" clId="{BF12CCDD-BC08-4D47-840D-3559C84DD7C9}" dt="2026-06-11T09:14:39.968" v="325" actId="207"/>
          <ac:spMkLst>
            <pc:docMk/>
            <pc:sldMk cId="3175650824" sldId="259"/>
            <ac:spMk id="591" creationId="{768BDD98-3C87-9BA9-C85A-DFA8D4BB4A48}"/>
          </ac:spMkLst>
        </pc:spChg>
        <pc:picChg chg="del">
          <ac:chgData name="Julie Houghton" userId="8400d390-360a-409c-a123-307668254c78" providerId="ADAL" clId="{BF12CCDD-BC08-4D47-840D-3559C84DD7C9}" dt="2026-06-11T08:53:24.069" v="228" actId="478"/>
          <ac:picMkLst>
            <pc:docMk/>
            <pc:sldMk cId="3175650824" sldId="259"/>
            <ac:picMk id="3" creationId="{173377FA-95EF-F1E8-B60C-234FE6DCC63D}"/>
          </ac:picMkLst>
        </pc:picChg>
        <pc:picChg chg="add del mod">
          <ac:chgData name="Julie Houghton" userId="8400d390-360a-409c-a123-307668254c78" providerId="ADAL" clId="{BF12CCDD-BC08-4D47-840D-3559C84DD7C9}" dt="2026-06-12T08:01:10.943" v="370" actId="478"/>
          <ac:picMkLst>
            <pc:docMk/>
            <pc:sldMk cId="3175650824" sldId="259"/>
            <ac:picMk id="3" creationId="{68A50EA8-D316-6C48-B156-14B8EC6453ED}"/>
          </ac:picMkLst>
        </pc:picChg>
        <pc:picChg chg="del">
          <ac:chgData name="Julie Houghton" userId="8400d390-360a-409c-a123-307668254c78" providerId="ADAL" clId="{BF12CCDD-BC08-4D47-840D-3559C84DD7C9}" dt="2026-06-11T08:53:23.254" v="227" actId="478"/>
          <ac:picMkLst>
            <pc:docMk/>
            <pc:sldMk cId="3175650824" sldId="259"/>
            <ac:picMk id="4" creationId="{908B5AAA-EF74-7D70-2BCF-5B18E997AB58}"/>
          </ac:picMkLst>
        </pc:picChg>
        <pc:picChg chg="add mod">
          <ac:chgData name="Julie Houghton" userId="8400d390-360a-409c-a123-307668254c78" providerId="ADAL" clId="{BF12CCDD-BC08-4D47-840D-3559C84DD7C9}" dt="2026-06-12T08:00:52.233" v="369" actId="14100"/>
          <ac:picMkLst>
            <pc:docMk/>
            <pc:sldMk cId="3175650824" sldId="259"/>
            <ac:picMk id="4" creationId="{AECAEC74-F70F-E2E2-9AAF-9E4AD64CFC7D}"/>
          </ac:picMkLst>
        </pc:picChg>
        <pc:picChg chg="add mod">
          <ac:chgData name="Julie Houghton" userId="8400d390-360a-409c-a123-307668254c78" providerId="ADAL" clId="{BF12CCDD-BC08-4D47-840D-3559C84DD7C9}" dt="2026-06-12T08:01:16.709" v="372" actId="1076"/>
          <ac:picMkLst>
            <pc:docMk/>
            <pc:sldMk cId="3175650824" sldId="259"/>
            <ac:picMk id="5" creationId="{6BB882A8-5038-E48B-5726-BABD099094E8}"/>
          </ac:picMkLst>
        </pc:picChg>
        <pc:picChg chg="del">
          <ac:chgData name="Julie Houghton" userId="8400d390-360a-409c-a123-307668254c78" providerId="ADAL" clId="{BF12CCDD-BC08-4D47-840D-3559C84DD7C9}" dt="2026-06-11T08:31:36.781" v="0" actId="478"/>
          <ac:picMkLst>
            <pc:docMk/>
            <pc:sldMk cId="3175650824" sldId="259"/>
            <ac:picMk id="5" creationId="{F37749E7-5818-D0B1-72B1-21E2886D1BD5}"/>
          </ac:picMkLst>
        </pc:picChg>
        <pc:picChg chg="del">
          <ac:chgData name="Julie Houghton" userId="8400d390-360a-409c-a123-307668254c78" providerId="ADAL" clId="{BF12CCDD-BC08-4D47-840D-3559C84DD7C9}" dt="2026-06-11T08:34:04.149" v="33" actId="478"/>
          <ac:picMkLst>
            <pc:docMk/>
            <pc:sldMk cId="3175650824" sldId="259"/>
            <ac:picMk id="6" creationId="{AD983792-28C6-70B6-1CC7-761443B1DEB8}"/>
          </ac:picMkLst>
        </pc:picChg>
        <pc:picChg chg="add mod modCrop">
          <ac:chgData name="Julie Houghton" userId="8400d390-360a-409c-a123-307668254c78" providerId="ADAL" clId="{BF12CCDD-BC08-4D47-840D-3559C84DD7C9}" dt="2026-06-12T09:55:10.182" v="1345" actId="1076"/>
          <ac:picMkLst>
            <pc:docMk/>
            <pc:sldMk cId="3175650824" sldId="259"/>
            <ac:picMk id="7" creationId="{CD1F5DB3-FDF7-F2EA-F3DD-D303A5661B41}"/>
          </ac:picMkLst>
        </pc:picChg>
        <pc:picChg chg="add mod">
          <ac:chgData name="Julie Houghton" userId="8400d390-360a-409c-a123-307668254c78" providerId="ADAL" clId="{BF12CCDD-BC08-4D47-840D-3559C84DD7C9}" dt="2026-06-12T08:07:58.250" v="382" actId="14100"/>
          <ac:picMkLst>
            <pc:docMk/>
            <pc:sldMk cId="3175650824" sldId="259"/>
            <ac:picMk id="8" creationId="{5E7F97BC-2C31-D3A9-93EF-AB81516C6968}"/>
          </ac:picMkLst>
        </pc:picChg>
        <pc:picChg chg="add mod">
          <ac:chgData name="Julie Houghton" userId="8400d390-360a-409c-a123-307668254c78" providerId="ADAL" clId="{BF12CCDD-BC08-4D47-840D-3559C84DD7C9}" dt="2026-06-11T08:45:47.183" v="57" actId="14100"/>
          <ac:picMkLst>
            <pc:docMk/>
            <pc:sldMk cId="3175650824" sldId="259"/>
            <ac:picMk id="9" creationId="{3DC4C4EB-8A4E-4B33-5A4A-C8303E48E84E}"/>
          </ac:picMkLst>
        </pc:picChg>
        <pc:picChg chg="add mod">
          <ac:chgData name="Julie Houghton" userId="8400d390-360a-409c-a123-307668254c78" providerId="ADAL" clId="{BF12CCDD-BC08-4D47-840D-3559C84DD7C9}" dt="2026-06-11T08:45:55.860" v="60" actId="14100"/>
          <ac:picMkLst>
            <pc:docMk/>
            <pc:sldMk cId="3175650824" sldId="259"/>
            <ac:picMk id="11" creationId="{9D2A6296-ED30-94BA-7BD8-B9E489867347}"/>
          </ac:picMkLst>
        </pc:picChg>
        <pc:picChg chg="add mod">
          <ac:chgData name="Julie Houghton" userId="8400d390-360a-409c-a123-307668254c78" providerId="ADAL" clId="{BF12CCDD-BC08-4D47-840D-3559C84DD7C9}" dt="2026-06-11T08:46:02.059" v="63" actId="14100"/>
          <ac:picMkLst>
            <pc:docMk/>
            <pc:sldMk cId="3175650824" sldId="259"/>
            <ac:picMk id="12" creationId="{4E9B195C-CFAA-28F3-1EC6-DE2D090BC619}"/>
          </ac:picMkLst>
        </pc:picChg>
        <pc:picChg chg="add mod">
          <ac:chgData name="Julie Houghton" userId="8400d390-360a-409c-a123-307668254c78" providerId="ADAL" clId="{BF12CCDD-BC08-4D47-840D-3559C84DD7C9}" dt="2026-06-12T09:00:23.269" v="990" actId="1076"/>
          <ac:picMkLst>
            <pc:docMk/>
            <pc:sldMk cId="3175650824" sldId="259"/>
            <ac:picMk id="13" creationId="{59BE7098-9978-AE23-D2DD-9CEB394D6533}"/>
          </ac:picMkLst>
        </pc:picChg>
        <pc:picChg chg="add mod">
          <ac:chgData name="Julie Houghton" userId="8400d390-360a-409c-a123-307668254c78" providerId="ADAL" clId="{BF12CCDD-BC08-4D47-840D-3559C84DD7C9}" dt="2026-06-12T09:00:26.762" v="991" actId="1076"/>
          <ac:picMkLst>
            <pc:docMk/>
            <pc:sldMk cId="3175650824" sldId="259"/>
            <ac:picMk id="18" creationId="{4D08EB80-6EE0-F8DB-5447-4B5AE5C683B6}"/>
          </ac:picMkLst>
        </pc:picChg>
        <pc:picChg chg="del">
          <ac:chgData name="Julie Houghton" userId="8400d390-360a-409c-a123-307668254c78" providerId="ADAL" clId="{BF12CCDD-BC08-4D47-840D-3559C84DD7C9}" dt="2026-06-11T08:32:18.611" v="11" actId="478"/>
          <ac:picMkLst>
            <pc:docMk/>
            <pc:sldMk cId="3175650824" sldId="259"/>
            <ac:picMk id="18" creationId="{99556B6D-80FA-1314-B0C2-5F444628CD1D}"/>
          </ac:picMkLst>
        </pc:picChg>
        <pc:picChg chg="add mod">
          <ac:chgData name="Julie Houghton" userId="8400d390-360a-409c-a123-307668254c78" providerId="ADAL" clId="{BF12CCDD-BC08-4D47-840D-3559C84DD7C9}" dt="2026-06-11T08:46:17.984" v="67" actId="14100"/>
          <ac:picMkLst>
            <pc:docMk/>
            <pc:sldMk cId="3175650824" sldId="259"/>
            <ac:picMk id="21" creationId="{24E1514A-E6DD-BFF3-6532-E47BDA5DADE1}"/>
          </ac:picMkLst>
        </pc:picChg>
        <pc:picChg chg="add mod">
          <ac:chgData name="Julie Houghton" userId="8400d390-360a-409c-a123-307668254c78" providerId="ADAL" clId="{BF12CCDD-BC08-4D47-840D-3559C84DD7C9}" dt="2026-06-12T09:18:57.031" v="999" actId="1076"/>
          <ac:picMkLst>
            <pc:docMk/>
            <pc:sldMk cId="3175650824" sldId="259"/>
            <ac:picMk id="24" creationId="{ED988C5E-3C13-8B38-7C67-6AE50A6E4F6B}"/>
          </ac:picMkLst>
        </pc:picChg>
        <pc:picChg chg="add mod">
          <ac:chgData name="Julie Houghton" userId="8400d390-360a-409c-a123-307668254c78" providerId="ADAL" clId="{BF12CCDD-BC08-4D47-840D-3559C84DD7C9}" dt="2026-06-11T08:50:38.273" v="177" actId="1076"/>
          <ac:picMkLst>
            <pc:docMk/>
            <pc:sldMk cId="3175650824" sldId="259"/>
            <ac:picMk id="25" creationId="{7A39013F-C4F0-4571-5E6B-81215EDF540F}"/>
          </ac:picMkLst>
        </pc:picChg>
        <pc:picChg chg="add mod">
          <ac:chgData name="Julie Houghton" userId="8400d390-360a-409c-a123-307668254c78" providerId="ADAL" clId="{BF12CCDD-BC08-4D47-840D-3559C84DD7C9}" dt="2026-06-11T08:50:42.084" v="178" actId="1076"/>
          <ac:picMkLst>
            <pc:docMk/>
            <pc:sldMk cId="3175650824" sldId="259"/>
            <ac:picMk id="29" creationId="{0B2B333F-403A-A60A-B21B-89F5E1C42628}"/>
          </ac:picMkLst>
        </pc:picChg>
        <pc:picChg chg="add mod">
          <ac:chgData name="Julie Houghton" userId="8400d390-360a-409c-a123-307668254c78" providerId="ADAL" clId="{BF12CCDD-BC08-4D47-840D-3559C84DD7C9}" dt="2026-06-12T09:44:29.651" v="1014" actId="14100"/>
          <ac:picMkLst>
            <pc:docMk/>
            <pc:sldMk cId="3175650824" sldId="259"/>
            <ac:picMk id="30" creationId="{7A828C93-4658-E8EB-0287-89942FC40905}"/>
          </ac:picMkLst>
        </pc:picChg>
        <pc:picChg chg="add mod">
          <ac:chgData name="Julie Houghton" userId="8400d390-360a-409c-a123-307668254c78" providerId="ADAL" clId="{BF12CCDD-BC08-4D47-840D-3559C84DD7C9}" dt="2026-06-12T08:02:20.306" v="376" actId="1076"/>
          <ac:picMkLst>
            <pc:docMk/>
            <pc:sldMk cId="3175650824" sldId="259"/>
            <ac:picMk id="36" creationId="{B10BF477-86C6-1F9E-95D5-183AC75D456F}"/>
          </ac:picMkLst>
        </pc:picChg>
        <pc:picChg chg="del">
          <ac:chgData name="Julie Houghton" userId="8400d390-360a-409c-a123-307668254c78" providerId="ADAL" clId="{BF12CCDD-BC08-4D47-840D-3559C84DD7C9}" dt="2026-06-11T08:32:19.402" v="12" actId="478"/>
          <ac:picMkLst>
            <pc:docMk/>
            <pc:sldMk cId="3175650824" sldId="259"/>
            <ac:picMk id="37" creationId="{DE290D9E-ED80-9FD1-590F-29E5CC3E9425}"/>
          </ac:picMkLst>
        </pc:picChg>
        <pc:picChg chg="add mod">
          <ac:chgData name="Julie Houghton" userId="8400d390-360a-409c-a123-307668254c78" providerId="ADAL" clId="{BF12CCDD-BC08-4D47-840D-3559C84DD7C9}" dt="2026-06-12T09:49:31.699" v="1020" actId="14100"/>
          <ac:picMkLst>
            <pc:docMk/>
            <pc:sldMk cId="3175650824" sldId="259"/>
            <ac:picMk id="39" creationId="{9ABCD122-F83D-7255-3BDE-A4828DAF403C}"/>
          </ac:picMkLst>
        </pc:picChg>
        <pc:picChg chg="del">
          <ac:chgData name="Julie Houghton" userId="8400d390-360a-409c-a123-307668254c78" providerId="ADAL" clId="{BF12CCDD-BC08-4D47-840D-3559C84DD7C9}" dt="2026-06-11T08:32:21.307" v="13" actId="478"/>
          <ac:picMkLst>
            <pc:docMk/>
            <pc:sldMk cId="3175650824" sldId="259"/>
            <ac:picMk id="40" creationId="{E892965F-EB26-453C-D01D-48DAB215D394}"/>
          </ac:picMkLst>
        </pc:picChg>
        <pc:picChg chg="add del mod">
          <ac:chgData name="Julie Houghton" userId="8400d390-360a-409c-a123-307668254c78" providerId="ADAL" clId="{BF12CCDD-BC08-4D47-840D-3559C84DD7C9}" dt="2026-06-11T08:50:10.386" v="169" actId="478"/>
          <ac:picMkLst>
            <pc:docMk/>
            <pc:sldMk cId="3175650824" sldId="259"/>
            <ac:picMk id="41" creationId="{EB29ECD3-BCD2-D15F-46A2-A6CD9F4C1C9D}"/>
          </ac:picMkLst>
        </pc:picChg>
        <pc:picChg chg="del mod">
          <ac:chgData name="Julie Houghton" userId="8400d390-360a-409c-a123-307668254c78" providerId="ADAL" clId="{BF12CCDD-BC08-4D47-840D-3559C84DD7C9}" dt="2026-06-11T08:34:05.718" v="36" actId="478"/>
          <ac:picMkLst>
            <pc:docMk/>
            <pc:sldMk cId="3175650824" sldId="259"/>
            <ac:picMk id="42" creationId="{F5EE4FE8-235E-16BB-EFF4-93E494A23DF8}"/>
          </ac:picMkLst>
        </pc:picChg>
        <pc:picChg chg="del">
          <ac:chgData name="Julie Houghton" userId="8400d390-360a-409c-a123-307668254c78" providerId="ADAL" clId="{BF12CCDD-BC08-4D47-840D-3559C84DD7C9}" dt="2026-06-11T08:34:04.853" v="34" actId="478"/>
          <ac:picMkLst>
            <pc:docMk/>
            <pc:sldMk cId="3175650824" sldId="259"/>
            <ac:picMk id="44" creationId="{82BB7542-B9A9-C9DF-BBAE-A88BF8309DCD}"/>
          </ac:picMkLst>
        </pc:picChg>
        <pc:picChg chg="add mod">
          <ac:chgData name="Julie Houghton" userId="8400d390-360a-409c-a123-307668254c78" providerId="ADAL" clId="{BF12CCDD-BC08-4D47-840D-3559C84DD7C9}" dt="2026-06-12T08:02:16.255" v="375" actId="1076"/>
          <ac:picMkLst>
            <pc:docMk/>
            <pc:sldMk cId="3175650824" sldId="259"/>
            <ac:picMk id="45" creationId="{3BDBB974-5498-4CBA-072C-D0DCFA27BF6B}"/>
          </ac:picMkLst>
        </pc:picChg>
        <pc:picChg chg="del">
          <ac:chgData name="Julie Houghton" userId="8400d390-360a-409c-a123-307668254c78" providerId="ADAL" clId="{BF12CCDD-BC08-4D47-840D-3559C84DD7C9}" dt="2026-06-11T08:32:17.447" v="10" actId="478"/>
          <ac:picMkLst>
            <pc:docMk/>
            <pc:sldMk cId="3175650824" sldId="259"/>
            <ac:picMk id="46" creationId="{F7DE64B6-5210-7B13-6C33-55FCF6DE6C32}"/>
          </ac:picMkLst>
        </pc:picChg>
        <pc:picChg chg="del">
          <ac:chgData name="Julie Houghton" userId="8400d390-360a-409c-a123-307668254c78" providerId="ADAL" clId="{BF12CCDD-BC08-4D47-840D-3559C84DD7C9}" dt="2026-06-11T08:34:03.477" v="32" actId="478"/>
          <ac:picMkLst>
            <pc:docMk/>
            <pc:sldMk cId="3175650824" sldId="259"/>
            <ac:picMk id="50" creationId="{C20E0941-64A4-1939-7B80-C6DE3EF689BD}"/>
          </ac:picMkLst>
        </pc:picChg>
        <pc:picChg chg="add mod">
          <ac:chgData name="Julie Houghton" userId="8400d390-360a-409c-a123-307668254c78" providerId="ADAL" clId="{BF12CCDD-BC08-4D47-840D-3559C84DD7C9}" dt="2026-06-12T08:00:31.845" v="362" actId="1076"/>
          <ac:picMkLst>
            <pc:docMk/>
            <pc:sldMk cId="3175650824" sldId="259"/>
            <ac:picMk id="51" creationId="{6BBB22D0-8A36-7634-57B8-16D7CF881C96}"/>
          </ac:picMkLst>
        </pc:picChg>
        <pc:picChg chg="del">
          <ac:chgData name="Julie Houghton" userId="8400d390-360a-409c-a123-307668254c78" providerId="ADAL" clId="{BF12CCDD-BC08-4D47-840D-3559C84DD7C9}" dt="2026-06-11T08:35:41.780" v="45" actId="478"/>
          <ac:picMkLst>
            <pc:docMk/>
            <pc:sldMk cId="3175650824" sldId="259"/>
            <ac:picMk id="52" creationId="{410F461D-E256-2232-3F4C-4B3FCAE1C349}"/>
          </ac:picMkLst>
        </pc:picChg>
        <pc:picChg chg="del mod">
          <ac:chgData name="Julie Houghton" userId="8400d390-360a-409c-a123-307668254c78" providerId="ADAL" clId="{BF12CCDD-BC08-4D47-840D-3559C84DD7C9}" dt="2026-06-11T08:35:42.557" v="47" actId="478"/>
          <ac:picMkLst>
            <pc:docMk/>
            <pc:sldMk cId="3175650824" sldId="259"/>
            <ac:picMk id="54" creationId="{B015DD92-DC27-7D5A-E22C-0C341464077B}"/>
          </ac:picMkLst>
        </pc:picChg>
        <pc:picChg chg="add mod">
          <ac:chgData name="Julie Houghton" userId="8400d390-360a-409c-a123-307668254c78" providerId="ADAL" clId="{BF12CCDD-BC08-4D47-840D-3559C84DD7C9}" dt="2026-06-12T08:02:25.659" v="378" actId="1076"/>
          <ac:picMkLst>
            <pc:docMk/>
            <pc:sldMk cId="3175650824" sldId="259"/>
            <ac:picMk id="55" creationId="{8C4A0973-F43D-C1B3-1EC4-4025FD28FF4A}"/>
          </ac:picMkLst>
        </pc:picChg>
        <pc:picChg chg="del">
          <ac:chgData name="Julie Houghton" userId="8400d390-360a-409c-a123-307668254c78" providerId="ADAL" clId="{BF12CCDD-BC08-4D47-840D-3559C84DD7C9}" dt="2026-06-11T08:35:43.346" v="48" actId="478"/>
          <ac:picMkLst>
            <pc:docMk/>
            <pc:sldMk cId="3175650824" sldId="259"/>
            <ac:picMk id="57" creationId="{D05FB174-4FA6-1E94-9F24-0DE72E0FD144}"/>
          </ac:picMkLst>
        </pc:picChg>
        <pc:picChg chg="add mod">
          <ac:chgData name="Julie Houghton" userId="8400d390-360a-409c-a123-307668254c78" providerId="ADAL" clId="{BF12CCDD-BC08-4D47-840D-3559C84DD7C9}" dt="2026-06-12T08:02:22.741" v="377" actId="1076"/>
          <ac:picMkLst>
            <pc:docMk/>
            <pc:sldMk cId="3175650824" sldId="259"/>
            <ac:picMk id="58" creationId="{B2E6C361-EC41-9067-58D0-8430E0A72A46}"/>
          </ac:picMkLst>
        </pc:picChg>
        <pc:picChg chg="del">
          <ac:chgData name="Julie Houghton" userId="8400d390-360a-409c-a123-307668254c78" providerId="ADAL" clId="{BF12CCDD-BC08-4D47-840D-3559C84DD7C9}" dt="2026-06-11T08:35:44.142" v="49" actId="478"/>
          <ac:picMkLst>
            <pc:docMk/>
            <pc:sldMk cId="3175650824" sldId="259"/>
            <ac:picMk id="59" creationId="{B80F9221-9560-8F05-B9F1-326FDA7F4EDB}"/>
          </ac:picMkLst>
        </pc:picChg>
        <pc:picChg chg="del">
          <ac:chgData name="Julie Houghton" userId="8400d390-360a-409c-a123-307668254c78" providerId="ADAL" clId="{BF12CCDD-BC08-4D47-840D-3559C84DD7C9}" dt="2026-06-11T08:53:22.553" v="226" actId="478"/>
          <ac:picMkLst>
            <pc:docMk/>
            <pc:sldMk cId="3175650824" sldId="259"/>
            <ac:picMk id="61" creationId="{844EA32B-A882-7BA4-B751-3CD76D957408}"/>
          </ac:picMkLst>
        </pc:picChg>
        <pc:picChg chg="add del mod">
          <ac:chgData name="Julie Houghton" userId="8400d390-360a-409c-a123-307668254c78" providerId="ADAL" clId="{BF12CCDD-BC08-4D47-840D-3559C84DD7C9}" dt="2026-06-12T08:01:11.981" v="371" actId="478"/>
          <ac:picMkLst>
            <pc:docMk/>
            <pc:sldMk cId="3175650824" sldId="259"/>
            <ac:picMk id="62" creationId="{233E4C20-31C2-A97A-EEE6-53564FE32FDD}"/>
          </ac:picMkLst>
        </pc:picChg>
        <pc:picChg chg="add mod">
          <ac:chgData name="Julie Houghton" userId="8400d390-360a-409c-a123-307668254c78" providerId="ADAL" clId="{BF12CCDD-BC08-4D47-840D-3559C84DD7C9}" dt="2026-06-11T08:48:06.973" v="165" actId="14100"/>
          <ac:picMkLst>
            <pc:docMk/>
            <pc:sldMk cId="3175650824" sldId="259"/>
            <ac:picMk id="448" creationId="{444B3770-DECB-5056-AC6D-B6D6F4245C70}"/>
          </ac:picMkLst>
        </pc:picChg>
        <pc:picChg chg="del">
          <ac:chgData name="Julie Houghton" userId="8400d390-360a-409c-a123-307668254c78" providerId="ADAL" clId="{BF12CCDD-BC08-4D47-840D-3559C84DD7C9}" dt="2026-06-11T08:52:49.680" v="216" actId="478"/>
          <ac:picMkLst>
            <pc:docMk/>
            <pc:sldMk cId="3175650824" sldId="259"/>
            <ac:picMk id="449" creationId="{F36C446A-3578-F8C5-A8CF-FC79A25F2815}"/>
          </ac:picMkLst>
        </pc:picChg>
        <pc:picChg chg="del">
          <ac:chgData name="Julie Houghton" userId="8400d390-360a-409c-a123-307668254c78" providerId="ADAL" clId="{BF12CCDD-BC08-4D47-840D-3559C84DD7C9}" dt="2026-06-11T08:52:48.881" v="215" actId="478"/>
          <ac:picMkLst>
            <pc:docMk/>
            <pc:sldMk cId="3175650824" sldId="259"/>
            <ac:picMk id="451" creationId="{965C5B6F-3089-F1BB-0545-BF3B4214E7D7}"/>
          </ac:picMkLst>
        </pc:picChg>
        <pc:picChg chg="add mod">
          <ac:chgData name="Julie Houghton" userId="8400d390-360a-409c-a123-307668254c78" providerId="ADAL" clId="{BF12CCDD-BC08-4D47-840D-3559C84DD7C9}" dt="2026-06-11T08:53:43.843" v="234" actId="14100"/>
          <ac:picMkLst>
            <pc:docMk/>
            <pc:sldMk cId="3175650824" sldId="259"/>
            <ac:picMk id="452" creationId="{EA585B40-EABB-9098-F5EB-A657F9EFDDD1}"/>
          </ac:picMkLst>
        </pc:picChg>
        <pc:picChg chg="del">
          <ac:chgData name="Julie Houghton" userId="8400d390-360a-409c-a123-307668254c78" providerId="ADAL" clId="{BF12CCDD-BC08-4D47-840D-3559C84DD7C9}" dt="2026-06-11T08:52:50.329" v="217" actId="478"/>
          <ac:picMkLst>
            <pc:docMk/>
            <pc:sldMk cId="3175650824" sldId="259"/>
            <ac:picMk id="453" creationId="{B61AEF23-4AA7-163A-57F9-EA7BF8037807}"/>
          </ac:picMkLst>
        </pc:picChg>
        <pc:picChg chg="add mod">
          <ac:chgData name="Julie Houghton" userId="8400d390-360a-409c-a123-307668254c78" providerId="ADAL" clId="{BF12CCDD-BC08-4D47-840D-3559C84DD7C9}" dt="2026-06-12T09:50:53.041" v="1159" actId="1076"/>
          <ac:picMkLst>
            <pc:docMk/>
            <pc:sldMk cId="3175650824" sldId="259"/>
            <ac:picMk id="454" creationId="{B0B0F5D7-CD31-018A-13D9-7D725342661F}"/>
          </ac:picMkLst>
        </pc:picChg>
        <pc:picChg chg="del">
          <ac:chgData name="Julie Houghton" userId="8400d390-360a-409c-a123-307668254c78" providerId="ADAL" clId="{BF12CCDD-BC08-4D47-840D-3559C84DD7C9}" dt="2026-06-11T08:53:21.633" v="225" actId="478"/>
          <ac:picMkLst>
            <pc:docMk/>
            <pc:sldMk cId="3175650824" sldId="259"/>
            <ac:picMk id="455" creationId="{BAA417BB-8DDC-FDA0-B93D-B026C2013D78}"/>
          </ac:picMkLst>
        </pc:picChg>
        <pc:picChg chg="del">
          <ac:chgData name="Julie Houghton" userId="8400d390-360a-409c-a123-307668254c78" providerId="ADAL" clId="{BF12CCDD-BC08-4D47-840D-3559C84DD7C9}" dt="2026-06-11T08:52:51.029" v="218" actId="478"/>
          <ac:picMkLst>
            <pc:docMk/>
            <pc:sldMk cId="3175650824" sldId="259"/>
            <ac:picMk id="458" creationId="{46478FEC-AE0C-FB36-0D14-60E00A5437AC}"/>
          </ac:picMkLst>
        </pc:picChg>
        <pc:picChg chg="add del mod">
          <ac:chgData name="Julie Houghton" userId="8400d390-360a-409c-a123-307668254c78" providerId="ADAL" clId="{BF12CCDD-BC08-4D47-840D-3559C84DD7C9}" dt="2026-06-12T08:47:29.344" v="983" actId="478"/>
          <ac:picMkLst>
            <pc:docMk/>
            <pc:sldMk cId="3175650824" sldId="259"/>
            <ac:picMk id="459" creationId="{1AFB13AC-B55B-B35D-5232-23C0B84EEF8E}"/>
          </ac:picMkLst>
        </pc:picChg>
        <pc:picChg chg="add mod">
          <ac:chgData name="Julie Houghton" userId="8400d390-360a-409c-a123-307668254c78" providerId="ADAL" clId="{BF12CCDD-BC08-4D47-840D-3559C84DD7C9}" dt="2026-06-12T09:33:20.039" v="1007" actId="14100"/>
          <ac:picMkLst>
            <pc:docMk/>
            <pc:sldMk cId="3175650824" sldId="259"/>
            <ac:picMk id="1026" creationId="{187B903D-ED49-8487-5F77-DB04C35752A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A99659-4E17-465F-8933-89200B0C1B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FFEDC-5AF0-4F14-8268-1C21BE245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r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fld id="{63855C41-E1C6-4051-BD88-0BD13E02BC06}" type="datetimeFigureOut">
              <a:rPr lang="en-US"/>
              <a:pPr>
                <a:defRPr/>
              </a:pPr>
              <a:t>6/12/2026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16F96D-353E-4F45-97ED-A5818D763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29025" y="1795463"/>
            <a:ext cx="26685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40" tIns="66369" rIns="132740" bIns="6636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2946EE-4454-42CB-AEB8-E5C749B60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202" y="6908125"/>
            <a:ext cx="7942238" cy="5652309"/>
          </a:xfrm>
          <a:prstGeom prst="rect">
            <a:avLst/>
          </a:prstGeom>
        </p:spPr>
        <p:txBody>
          <a:bodyPr vert="horz" lIns="132740" tIns="66369" rIns="132740" bIns="6636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664A-89B6-45D7-8A06-A9038DF21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13637171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 anchor="b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C1D9-DB61-4EE4-BC03-E0B170F8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1697" y="13637171"/>
            <a:ext cx="4302625" cy="718592"/>
          </a:xfrm>
          <a:prstGeom prst="rect">
            <a:avLst/>
          </a:prstGeom>
        </p:spPr>
        <p:txBody>
          <a:bodyPr vert="horz" wrap="square" lIns="132740" tIns="66369" rIns="132740" bIns="66369" numCol="1" anchor="b" anchorCtr="0" compatLnSpc="1">
            <a:prstTxWarp prst="textNoShape">
              <a:avLst/>
            </a:prstTxWarp>
          </a:bodyPr>
          <a:lstStyle>
            <a:lvl1pPr algn="r">
              <a:defRPr sz="1700"/>
            </a:lvl1pPr>
          </a:lstStyle>
          <a:p>
            <a:fld id="{084ECC27-036F-499F-BA36-EF2715A713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51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0275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541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055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0787-DD6B-E943-FD45-FB52606B8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27BBCFA-49ED-34BA-EA81-EA025FBC8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622EC-575D-78E2-A802-E83493703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3510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9E440F5-B710-A9CC-EF9B-0BFC21CF8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78516" indent="-414814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659255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322956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86660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650361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4314065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977767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641469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2655CE4-D43B-4E05-A78D-641C02EA10D4}" type="slidenum">
              <a:rPr lang="en-US" altLang="en-US" sz="1700"/>
              <a:pPr eaLnBrk="1" hangingPunct="1"/>
              <a:t>1</a:t>
            </a:fld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53529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EC8-7776-4BD9-94FC-952A9687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0689-8348-40AB-8024-6D9833C0C22C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1E88-D5CC-4C32-A1A0-11BF66F5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A929-0B91-4F0B-93B1-AF18FF4A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9528-573D-4C56-AFC1-E5E71C3FED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5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9A373-E54A-4E2B-BBE9-68228FAC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7B6E-343C-47A1-80D8-FE317BA230F8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E084-10AE-4A2D-8C9E-9C02362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B736E-406E-4282-9296-31D22F43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9B552-3DD3-4175-A226-F7405B1C7C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D48E-1F98-4340-97CF-C3BBF1D2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96C7-2361-4768-96D2-1CC0F9B06F0C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B373-0335-4F11-B999-391126AD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6FA1-3E07-4238-98ED-5E0F2569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B0B12-399A-4526-99A2-AA97F19F27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49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FCEF5-B9C1-4CD4-BEA5-1B46D48D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DCD8-734C-4B9F-BC3E-66A9CEBC4803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B310ED-EB2C-45B0-86BE-4E695BB6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F5C82A-B40E-43CB-9074-66934B47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56C08-9EF3-48D2-A5F8-5DFCCB8EC3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82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E4CD68-3FA3-4DE9-831B-BC425F10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25CBE-F1C3-431A-983D-6ED9606BBFDB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26C49-FBB6-4760-97FE-F3E2346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C3DE7F-73B4-4DF4-AC2F-62D90A97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FB95-2C14-43DB-AC8F-019C2035B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16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CC6B9-DEA6-48FA-B2D5-8B74320C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CC32E-F221-4D1D-8B93-633D8E540C0E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1290F-A21C-466B-AC47-B767226A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64B3345-3BE4-45FD-8B3F-5248CBF5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4AAF8-D935-42DF-B3C3-CB2F709A5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98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262BC2-9F08-4DC7-800F-5A225A4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4F56-4C7B-4670-8495-1F995606A77A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49C6CC-B87F-449B-B9BE-2BE91A08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EDD05-1055-4CA7-8A73-8E43E17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0A30-71CC-4FB0-87AB-E5C760C544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7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846B9D-C5A4-489A-AE28-A0E53F2A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E030-AFD9-4A32-8D27-F0B19D8E4F7B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18BA78-3040-4D60-8FB4-E0872B3B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1936AC-0EA2-4682-9230-D1297CC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299A-1438-4288-B342-B53F9EBC0B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44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rtlCol="0">
            <a:normAutofit/>
          </a:bodyPr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A5B38-0A08-4497-A724-62A8B9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A0DC-BCF3-4BFD-87F3-CE0A0154E512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22E043-6002-43A2-A440-CE1A410E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021DE-8B69-4029-A140-5A3BEB17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C4705-EBD0-48F1-81A4-13887CB2D3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C342-CAD2-4D7A-A35C-379FD02A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C01C-8375-44C4-8CDF-B1B8C491AAF6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5E7B2-8BBD-45ED-BA29-6429DF46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03EF-B869-4299-AEA3-00BF5E05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1EED-DD41-405A-852C-5702EEB112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1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96A75-51BA-4866-A8A1-DB78831D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95B5-0612-4491-9750-89C6F3581635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6131-AFCD-45B4-BD58-FB54D4C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20B-8F9F-4AF9-A664-327110FA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5C011-E1B4-42C2-9C68-AD9612F254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19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CF5F577-0872-45BC-8086-63AA5945E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8338" y="939800"/>
            <a:ext cx="8383587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36EB07F-A7AA-4D4A-AE1F-804C9B7B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8338" y="4695825"/>
            <a:ext cx="8383587" cy="1119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878D-6A61-4877-9575-9D2FDF94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338" y="16349663"/>
            <a:ext cx="2187575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70160F-E00A-4D18-9541-12A69FACA95E}" type="datetimeFigureOut">
              <a:rPr lang="en-GB"/>
              <a:pPr>
                <a:defRPr/>
              </a:pPr>
              <a:t>12/06/2026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43CB-D355-4C9C-AFA0-89DE3A82A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9450" y="16349663"/>
            <a:ext cx="3281363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5B3E-3FAF-438B-9F19-4D4C588EC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64350" y="16349663"/>
            <a:ext cx="2187575" cy="939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3D0CEF-DE75-45B3-AF8D-6E4E73C62EA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2pPr>
      <a:lvl3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3pPr>
      <a:lvl4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4pPr>
      <a:lvl5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42888" indent="-242888" algn="l" defTabSz="971550" rtl="0" eaLnBrk="0" fontAlgn="base" hangingPunct="0">
        <a:lnSpc>
          <a:spcPct val="90000"/>
        </a:lnSpc>
        <a:spcBef>
          <a:spcPts val="1063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866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43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98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jpe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0EB7-1EAD-9082-E68A-E0EF7A44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lock Arc 460">
            <a:extLst>
              <a:ext uri="{FF2B5EF4-FFF2-40B4-BE49-F238E27FC236}">
                <a16:creationId xmlns:a16="http://schemas.microsoft.com/office/drawing/2014/main" id="{4F3E8C9D-FB16-F7CD-B485-AC7F6E1A8E41}"/>
              </a:ext>
            </a:extLst>
          </p:cNvPr>
          <p:cNvSpPr/>
          <p:nvPr/>
        </p:nvSpPr>
        <p:spPr>
          <a:xfrm rot="5400000" flipH="1" flipV="1">
            <a:off x="719398" y="2367945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60" name="Block Arc 459">
            <a:extLst>
              <a:ext uri="{FF2B5EF4-FFF2-40B4-BE49-F238E27FC236}">
                <a16:creationId xmlns:a16="http://schemas.microsoft.com/office/drawing/2014/main" id="{558486E2-69A6-6436-09FC-4964C8135783}"/>
              </a:ext>
            </a:extLst>
          </p:cNvPr>
          <p:cNvSpPr/>
          <p:nvPr/>
        </p:nvSpPr>
        <p:spPr>
          <a:xfrm rot="5400000" flipH="1">
            <a:off x="6736991" y="5586503"/>
            <a:ext cx="2924892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19861493-AE17-350C-3932-BC59DF1496EF}"/>
              </a:ext>
            </a:extLst>
          </p:cNvPr>
          <p:cNvSpPr/>
          <p:nvPr/>
        </p:nvSpPr>
        <p:spPr>
          <a:xfrm rot="5400000" flipH="1">
            <a:off x="6743082" y="11757248"/>
            <a:ext cx="2925754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F08BF88-4EDF-2FD5-DD66-F67E638D633B}"/>
              </a:ext>
            </a:extLst>
          </p:cNvPr>
          <p:cNvSpPr/>
          <p:nvPr/>
        </p:nvSpPr>
        <p:spPr>
          <a:xfrm>
            <a:off x="1614324" y="14459420"/>
            <a:ext cx="6773916" cy="62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72D45ED3-2172-C1A4-C4FF-6995B8884463}"/>
              </a:ext>
            </a:extLst>
          </p:cNvPr>
          <p:cNvSpPr/>
          <p:nvPr/>
        </p:nvSpPr>
        <p:spPr>
          <a:xfrm rot="5400000" flipH="1" flipV="1">
            <a:off x="710626" y="8204021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FAF76065-5399-B4AE-4BB1-C9C4556B21EF}"/>
              </a:ext>
            </a:extLst>
          </p:cNvPr>
          <p:cNvSpPr/>
          <p:nvPr/>
        </p:nvSpPr>
        <p:spPr>
          <a:xfrm rot="3660063">
            <a:off x="863178" y="16913214"/>
            <a:ext cx="90487" cy="681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sp>
        <p:nvSpPr>
          <p:cNvPr id="2513" name="TextBox 1">
            <a:extLst>
              <a:ext uri="{FF2B5EF4-FFF2-40B4-BE49-F238E27FC236}">
                <a16:creationId xmlns:a16="http://schemas.microsoft.com/office/drawing/2014/main" id="{EEA3CDE1-4694-A1EE-66B5-DAAC4CFC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86" y="267492"/>
            <a:ext cx="51261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en-GB" altLang="en-US" sz="3600" b="1" dirty="0">
                <a:solidFill>
                  <a:srgbClr val="365F92"/>
                </a:solidFill>
                <a:latin typeface="Bahnschrift SemiLight SemiConde" panose="020B0502040204020203" pitchFamily="34" charset="0"/>
              </a:rPr>
              <a:t>English Reading Journey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21058E76-3901-FA26-4450-8AC899833A32}"/>
              </a:ext>
            </a:extLst>
          </p:cNvPr>
          <p:cNvSpPr/>
          <p:nvPr/>
        </p:nvSpPr>
        <p:spPr>
          <a:xfrm>
            <a:off x="1521577" y="11486607"/>
            <a:ext cx="6805659" cy="617597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591" name="Rectangle 140">
            <a:extLst>
              <a:ext uri="{FF2B5EF4-FFF2-40B4-BE49-F238E27FC236}">
                <a16:creationId xmlns:a16="http://schemas.microsoft.com/office/drawing/2014/main" id="{768BDD98-3C87-9BA9-C85A-DFA8D4BB4A48}"/>
              </a:ext>
            </a:extLst>
          </p:cNvPr>
          <p:cNvSpPr/>
          <p:nvPr/>
        </p:nvSpPr>
        <p:spPr>
          <a:xfrm>
            <a:off x="2002875" y="8379368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pic>
        <p:nvPicPr>
          <p:cNvPr id="1051" name="Picture 20" descr="See the source image">
            <a:extLst>
              <a:ext uri="{FF2B5EF4-FFF2-40B4-BE49-F238E27FC236}">
                <a16:creationId xmlns:a16="http://schemas.microsoft.com/office/drawing/2014/main" id="{035AB0EB-C9FE-B70A-40CC-DE7F27A56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319" y="-6306948"/>
            <a:ext cx="76666" cy="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055A4EF-CFCE-0D2F-E35E-E1D030DBC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29" y="-77037"/>
            <a:ext cx="4634502" cy="187718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E2F430F-273E-FD80-6800-677FB0CFF4F8}"/>
              </a:ext>
            </a:extLst>
          </p:cNvPr>
          <p:cNvSpPr/>
          <p:nvPr/>
        </p:nvSpPr>
        <p:spPr>
          <a:xfrm>
            <a:off x="161548" y="174085"/>
            <a:ext cx="9397165" cy="17292129"/>
          </a:xfrm>
          <a:custGeom>
            <a:avLst/>
            <a:gdLst>
              <a:gd name="csX0" fmla="*/ 0 w 9397165"/>
              <a:gd name="csY0" fmla="*/ 0 h 17292129"/>
              <a:gd name="csX1" fmla="*/ 577254 w 9397165"/>
              <a:gd name="csY1" fmla="*/ 0 h 17292129"/>
              <a:gd name="csX2" fmla="*/ 966566 w 9397165"/>
              <a:gd name="csY2" fmla="*/ 0 h 17292129"/>
              <a:gd name="csX3" fmla="*/ 1825735 w 9397165"/>
              <a:gd name="csY3" fmla="*/ 0 h 17292129"/>
              <a:gd name="csX4" fmla="*/ 2402989 w 9397165"/>
              <a:gd name="csY4" fmla="*/ 0 h 17292129"/>
              <a:gd name="csX5" fmla="*/ 2980244 w 9397165"/>
              <a:gd name="csY5" fmla="*/ 0 h 17292129"/>
              <a:gd name="csX6" fmla="*/ 3839413 w 9397165"/>
              <a:gd name="csY6" fmla="*/ 0 h 17292129"/>
              <a:gd name="csX7" fmla="*/ 4322696 w 9397165"/>
              <a:gd name="csY7" fmla="*/ 0 h 17292129"/>
              <a:gd name="csX8" fmla="*/ 5181865 w 9397165"/>
              <a:gd name="csY8" fmla="*/ 0 h 17292129"/>
              <a:gd name="csX9" fmla="*/ 6041035 w 9397165"/>
              <a:gd name="csY9" fmla="*/ 0 h 17292129"/>
              <a:gd name="csX10" fmla="*/ 6712261 w 9397165"/>
              <a:gd name="csY10" fmla="*/ 0 h 17292129"/>
              <a:gd name="csX11" fmla="*/ 7571430 w 9397165"/>
              <a:gd name="csY11" fmla="*/ 0 h 17292129"/>
              <a:gd name="csX12" fmla="*/ 8148685 w 9397165"/>
              <a:gd name="csY12" fmla="*/ 0 h 17292129"/>
              <a:gd name="csX13" fmla="*/ 8725939 w 9397165"/>
              <a:gd name="csY13" fmla="*/ 0 h 17292129"/>
              <a:gd name="csX14" fmla="*/ 9397165 w 9397165"/>
              <a:gd name="csY14" fmla="*/ 0 h 17292129"/>
              <a:gd name="csX15" fmla="*/ 9397165 w 9397165"/>
              <a:gd name="csY15" fmla="*/ 518764 h 17292129"/>
              <a:gd name="csX16" fmla="*/ 9397165 w 9397165"/>
              <a:gd name="csY16" fmla="*/ 1210449 h 17292129"/>
              <a:gd name="csX17" fmla="*/ 9397165 w 9397165"/>
              <a:gd name="csY17" fmla="*/ 2075055 h 17292129"/>
              <a:gd name="csX18" fmla="*/ 9397165 w 9397165"/>
              <a:gd name="csY18" fmla="*/ 2939662 h 17292129"/>
              <a:gd name="csX19" fmla="*/ 9397165 w 9397165"/>
              <a:gd name="csY19" fmla="*/ 3804268 h 17292129"/>
              <a:gd name="csX20" fmla="*/ 9397165 w 9397165"/>
              <a:gd name="csY20" fmla="*/ 3977190 h 17292129"/>
              <a:gd name="csX21" fmla="*/ 9397165 w 9397165"/>
              <a:gd name="csY21" fmla="*/ 4323032 h 17292129"/>
              <a:gd name="csX22" fmla="*/ 9397165 w 9397165"/>
              <a:gd name="csY22" fmla="*/ 5187639 h 17292129"/>
              <a:gd name="csX23" fmla="*/ 9397165 w 9397165"/>
              <a:gd name="csY23" fmla="*/ 5706403 h 17292129"/>
              <a:gd name="csX24" fmla="*/ 9397165 w 9397165"/>
              <a:gd name="csY24" fmla="*/ 6052245 h 17292129"/>
              <a:gd name="csX25" fmla="*/ 9397165 w 9397165"/>
              <a:gd name="csY25" fmla="*/ 6916852 h 17292129"/>
              <a:gd name="csX26" fmla="*/ 9397165 w 9397165"/>
              <a:gd name="csY26" fmla="*/ 7608537 h 17292129"/>
              <a:gd name="csX27" fmla="*/ 9397165 w 9397165"/>
              <a:gd name="csY27" fmla="*/ 8300222 h 17292129"/>
              <a:gd name="csX28" fmla="*/ 9397165 w 9397165"/>
              <a:gd name="csY28" fmla="*/ 9337750 h 17292129"/>
              <a:gd name="csX29" fmla="*/ 9397165 w 9397165"/>
              <a:gd name="csY29" fmla="*/ 10202356 h 17292129"/>
              <a:gd name="csX30" fmla="*/ 9397165 w 9397165"/>
              <a:gd name="csY30" fmla="*/ 10375277 h 17292129"/>
              <a:gd name="csX31" fmla="*/ 9397165 w 9397165"/>
              <a:gd name="csY31" fmla="*/ 10894041 h 17292129"/>
              <a:gd name="csX32" fmla="*/ 9397165 w 9397165"/>
              <a:gd name="csY32" fmla="*/ 11931569 h 17292129"/>
              <a:gd name="csX33" fmla="*/ 9397165 w 9397165"/>
              <a:gd name="csY33" fmla="*/ 12623254 h 17292129"/>
              <a:gd name="csX34" fmla="*/ 9397165 w 9397165"/>
              <a:gd name="csY34" fmla="*/ 13487861 h 17292129"/>
              <a:gd name="csX35" fmla="*/ 9397165 w 9397165"/>
              <a:gd name="csY35" fmla="*/ 14006624 h 17292129"/>
              <a:gd name="csX36" fmla="*/ 9397165 w 9397165"/>
              <a:gd name="csY36" fmla="*/ 14698310 h 17292129"/>
              <a:gd name="csX37" fmla="*/ 9397165 w 9397165"/>
              <a:gd name="csY37" fmla="*/ 15735837 h 17292129"/>
              <a:gd name="csX38" fmla="*/ 9397165 w 9397165"/>
              <a:gd name="csY38" fmla="*/ 16081680 h 17292129"/>
              <a:gd name="csX39" fmla="*/ 9397165 w 9397165"/>
              <a:gd name="csY39" fmla="*/ 17292129 h 17292129"/>
              <a:gd name="csX40" fmla="*/ 8913882 w 9397165"/>
              <a:gd name="csY40" fmla="*/ 17292129 h 17292129"/>
              <a:gd name="csX41" fmla="*/ 8336628 w 9397165"/>
              <a:gd name="csY41" fmla="*/ 17292129 h 17292129"/>
              <a:gd name="csX42" fmla="*/ 7665402 w 9397165"/>
              <a:gd name="csY42" fmla="*/ 17292129 h 17292129"/>
              <a:gd name="csX43" fmla="*/ 7182119 w 9397165"/>
              <a:gd name="csY43" fmla="*/ 17292129 h 17292129"/>
              <a:gd name="csX44" fmla="*/ 6322950 w 9397165"/>
              <a:gd name="csY44" fmla="*/ 17292129 h 17292129"/>
              <a:gd name="csX45" fmla="*/ 5651724 w 9397165"/>
              <a:gd name="csY45" fmla="*/ 17292129 h 17292129"/>
              <a:gd name="csX46" fmla="*/ 4792554 w 9397165"/>
              <a:gd name="csY46" fmla="*/ 17292129 h 17292129"/>
              <a:gd name="csX47" fmla="*/ 4027356 w 9397165"/>
              <a:gd name="csY47" fmla="*/ 17292129 h 17292129"/>
              <a:gd name="csX48" fmla="*/ 3450102 w 9397165"/>
              <a:gd name="csY48" fmla="*/ 17292129 h 17292129"/>
              <a:gd name="csX49" fmla="*/ 2684904 w 9397165"/>
              <a:gd name="csY49" fmla="*/ 17292129 h 17292129"/>
              <a:gd name="csX50" fmla="*/ 2201622 w 9397165"/>
              <a:gd name="csY50" fmla="*/ 17292129 h 17292129"/>
              <a:gd name="csX51" fmla="*/ 1530395 w 9397165"/>
              <a:gd name="csY51" fmla="*/ 17292129 h 17292129"/>
              <a:gd name="csX52" fmla="*/ 1141084 w 9397165"/>
              <a:gd name="csY52" fmla="*/ 17292129 h 17292129"/>
              <a:gd name="csX53" fmla="*/ 0 w 9397165"/>
              <a:gd name="csY53" fmla="*/ 17292129 h 17292129"/>
              <a:gd name="csX54" fmla="*/ 0 w 9397165"/>
              <a:gd name="csY54" fmla="*/ 16600444 h 17292129"/>
              <a:gd name="csX55" fmla="*/ 0 w 9397165"/>
              <a:gd name="csY55" fmla="*/ 15735837 h 17292129"/>
              <a:gd name="csX56" fmla="*/ 0 w 9397165"/>
              <a:gd name="csY56" fmla="*/ 14871231 h 17292129"/>
              <a:gd name="csX57" fmla="*/ 0 w 9397165"/>
              <a:gd name="csY57" fmla="*/ 14525388 h 17292129"/>
              <a:gd name="csX58" fmla="*/ 0 w 9397165"/>
              <a:gd name="csY58" fmla="*/ 13487861 h 17292129"/>
              <a:gd name="csX59" fmla="*/ 0 w 9397165"/>
              <a:gd name="csY59" fmla="*/ 12796175 h 17292129"/>
              <a:gd name="csX60" fmla="*/ 0 w 9397165"/>
              <a:gd name="csY60" fmla="*/ 12623254 h 17292129"/>
              <a:gd name="csX61" fmla="*/ 0 w 9397165"/>
              <a:gd name="csY61" fmla="*/ 11931569 h 17292129"/>
              <a:gd name="csX62" fmla="*/ 0 w 9397165"/>
              <a:gd name="csY62" fmla="*/ 11412805 h 17292129"/>
              <a:gd name="csX63" fmla="*/ 0 w 9397165"/>
              <a:gd name="csY63" fmla="*/ 10894041 h 17292129"/>
              <a:gd name="csX64" fmla="*/ 0 w 9397165"/>
              <a:gd name="csY64" fmla="*/ 10375277 h 17292129"/>
              <a:gd name="csX65" fmla="*/ 0 w 9397165"/>
              <a:gd name="csY65" fmla="*/ 9856514 h 17292129"/>
              <a:gd name="csX66" fmla="*/ 0 w 9397165"/>
              <a:gd name="csY66" fmla="*/ 8991907 h 17292129"/>
              <a:gd name="csX67" fmla="*/ 0 w 9397165"/>
              <a:gd name="csY67" fmla="*/ 8300222 h 17292129"/>
              <a:gd name="csX68" fmla="*/ 0 w 9397165"/>
              <a:gd name="csY68" fmla="*/ 8127301 h 17292129"/>
              <a:gd name="csX69" fmla="*/ 0 w 9397165"/>
              <a:gd name="csY69" fmla="*/ 7608537 h 17292129"/>
              <a:gd name="csX70" fmla="*/ 0 w 9397165"/>
              <a:gd name="csY70" fmla="*/ 6743930 h 17292129"/>
              <a:gd name="csX71" fmla="*/ 0 w 9397165"/>
              <a:gd name="csY71" fmla="*/ 6398088 h 17292129"/>
              <a:gd name="csX72" fmla="*/ 0 w 9397165"/>
              <a:gd name="csY72" fmla="*/ 5360560 h 17292129"/>
              <a:gd name="csX73" fmla="*/ 0 w 9397165"/>
              <a:gd name="csY73" fmla="*/ 4323032 h 17292129"/>
              <a:gd name="csX74" fmla="*/ 0 w 9397165"/>
              <a:gd name="csY74" fmla="*/ 3631347 h 17292129"/>
              <a:gd name="csX75" fmla="*/ 0 w 9397165"/>
              <a:gd name="csY75" fmla="*/ 2593819 h 17292129"/>
              <a:gd name="csX76" fmla="*/ 0 w 9397165"/>
              <a:gd name="csY76" fmla="*/ 1902134 h 17292129"/>
              <a:gd name="csX77" fmla="*/ 0 w 9397165"/>
              <a:gd name="csY77" fmla="*/ 1037528 h 17292129"/>
              <a:gd name="csX78" fmla="*/ 0 w 9397165"/>
              <a:gd name="csY78" fmla="*/ 864606 h 17292129"/>
              <a:gd name="csX79" fmla="*/ 0 w 9397165"/>
              <a:gd name="csY79" fmla="*/ 0 h 172921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</a:cxnLst>
            <a:rect l="l" t="t" r="r" b="b"/>
            <a:pathLst>
              <a:path w="9397165" h="17292129" extrusionOk="0">
                <a:moveTo>
                  <a:pt x="0" y="0"/>
                </a:moveTo>
                <a:cubicBezTo>
                  <a:pt x="122370" y="-26698"/>
                  <a:pt x="293705" y="-11110"/>
                  <a:pt x="577254" y="0"/>
                </a:cubicBezTo>
                <a:cubicBezTo>
                  <a:pt x="860803" y="11110"/>
                  <a:pt x="879440" y="-12772"/>
                  <a:pt x="966566" y="0"/>
                </a:cubicBezTo>
                <a:cubicBezTo>
                  <a:pt x="1053692" y="12772"/>
                  <a:pt x="1581956" y="-2924"/>
                  <a:pt x="1825735" y="0"/>
                </a:cubicBezTo>
                <a:cubicBezTo>
                  <a:pt x="2069514" y="2924"/>
                  <a:pt x="2158375" y="-18249"/>
                  <a:pt x="2402989" y="0"/>
                </a:cubicBezTo>
                <a:cubicBezTo>
                  <a:pt x="2647603" y="18249"/>
                  <a:pt x="2841419" y="10425"/>
                  <a:pt x="2980244" y="0"/>
                </a:cubicBezTo>
                <a:cubicBezTo>
                  <a:pt x="3119069" y="-10425"/>
                  <a:pt x="3429330" y="-20218"/>
                  <a:pt x="3839413" y="0"/>
                </a:cubicBezTo>
                <a:cubicBezTo>
                  <a:pt x="4249496" y="20218"/>
                  <a:pt x="4132966" y="-5785"/>
                  <a:pt x="4322696" y="0"/>
                </a:cubicBezTo>
                <a:cubicBezTo>
                  <a:pt x="4512426" y="5785"/>
                  <a:pt x="4890156" y="33255"/>
                  <a:pt x="5181865" y="0"/>
                </a:cubicBezTo>
                <a:cubicBezTo>
                  <a:pt x="5473574" y="-33255"/>
                  <a:pt x="5848539" y="18561"/>
                  <a:pt x="6041035" y="0"/>
                </a:cubicBezTo>
                <a:cubicBezTo>
                  <a:pt x="6233531" y="-18561"/>
                  <a:pt x="6406126" y="-19677"/>
                  <a:pt x="6712261" y="0"/>
                </a:cubicBezTo>
                <a:cubicBezTo>
                  <a:pt x="7018396" y="19677"/>
                  <a:pt x="7271710" y="29309"/>
                  <a:pt x="7571430" y="0"/>
                </a:cubicBezTo>
                <a:cubicBezTo>
                  <a:pt x="7871150" y="-29309"/>
                  <a:pt x="8014676" y="20309"/>
                  <a:pt x="8148685" y="0"/>
                </a:cubicBezTo>
                <a:cubicBezTo>
                  <a:pt x="8282694" y="-20309"/>
                  <a:pt x="8495700" y="-26225"/>
                  <a:pt x="8725939" y="0"/>
                </a:cubicBezTo>
                <a:cubicBezTo>
                  <a:pt x="8956178" y="26225"/>
                  <a:pt x="9253320" y="10206"/>
                  <a:pt x="9397165" y="0"/>
                </a:cubicBezTo>
                <a:cubicBezTo>
                  <a:pt x="9417406" y="151241"/>
                  <a:pt x="9423021" y="321008"/>
                  <a:pt x="9397165" y="518764"/>
                </a:cubicBezTo>
                <a:cubicBezTo>
                  <a:pt x="9371309" y="716520"/>
                  <a:pt x="9424381" y="1030659"/>
                  <a:pt x="9397165" y="1210449"/>
                </a:cubicBezTo>
                <a:cubicBezTo>
                  <a:pt x="9369949" y="1390240"/>
                  <a:pt x="9423691" y="1805430"/>
                  <a:pt x="9397165" y="2075055"/>
                </a:cubicBezTo>
                <a:cubicBezTo>
                  <a:pt x="9370639" y="2344680"/>
                  <a:pt x="9414034" y="2558939"/>
                  <a:pt x="9397165" y="2939662"/>
                </a:cubicBezTo>
                <a:cubicBezTo>
                  <a:pt x="9380296" y="3320385"/>
                  <a:pt x="9384711" y="3604713"/>
                  <a:pt x="9397165" y="3804268"/>
                </a:cubicBezTo>
                <a:cubicBezTo>
                  <a:pt x="9409619" y="4003823"/>
                  <a:pt x="9403955" y="3899311"/>
                  <a:pt x="9397165" y="3977190"/>
                </a:cubicBezTo>
                <a:cubicBezTo>
                  <a:pt x="9390375" y="4055069"/>
                  <a:pt x="9383069" y="4251825"/>
                  <a:pt x="9397165" y="4323032"/>
                </a:cubicBezTo>
                <a:cubicBezTo>
                  <a:pt x="9411261" y="4394239"/>
                  <a:pt x="9376409" y="4942144"/>
                  <a:pt x="9397165" y="5187639"/>
                </a:cubicBezTo>
                <a:cubicBezTo>
                  <a:pt x="9417921" y="5433134"/>
                  <a:pt x="9420851" y="5582065"/>
                  <a:pt x="9397165" y="5706403"/>
                </a:cubicBezTo>
                <a:cubicBezTo>
                  <a:pt x="9373479" y="5830741"/>
                  <a:pt x="9412209" y="5913989"/>
                  <a:pt x="9397165" y="6052245"/>
                </a:cubicBezTo>
                <a:cubicBezTo>
                  <a:pt x="9382121" y="6190501"/>
                  <a:pt x="9384600" y="6579522"/>
                  <a:pt x="9397165" y="6916852"/>
                </a:cubicBezTo>
                <a:cubicBezTo>
                  <a:pt x="9409730" y="7254182"/>
                  <a:pt x="9398432" y="7339122"/>
                  <a:pt x="9397165" y="7608537"/>
                </a:cubicBezTo>
                <a:cubicBezTo>
                  <a:pt x="9395898" y="7877952"/>
                  <a:pt x="9392644" y="8102042"/>
                  <a:pt x="9397165" y="8300222"/>
                </a:cubicBezTo>
                <a:cubicBezTo>
                  <a:pt x="9401686" y="8498402"/>
                  <a:pt x="9415432" y="8955454"/>
                  <a:pt x="9397165" y="9337750"/>
                </a:cubicBezTo>
                <a:cubicBezTo>
                  <a:pt x="9378898" y="9720046"/>
                  <a:pt x="9433884" y="9882452"/>
                  <a:pt x="9397165" y="10202356"/>
                </a:cubicBezTo>
                <a:cubicBezTo>
                  <a:pt x="9360446" y="10522260"/>
                  <a:pt x="9404035" y="10293502"/>
                  <a:pt x="9397165" y="10375277"/>
                </a:cubicBezTo>
                <a:cubicBezTo>
                  <a:pt x="9390295" y="10457052"/>
                  <a:pt x="9377873" y="10749853"/>
                  <a:pt x="9397165" y="10894041"/>
                </a:cubicBezTo>
                <a:cubicBezTo>
                  <a:pt x="9416457" y="11038229"/>
                  <a:pt x="9430588" y="11458303"/>
                  <a:pt x="9397165" y="11931569"/>
                </a:cubicBezTo>
                <a:cubicBezTo>
                  <a:pt x="9363742" y="12404835"/>
                  <a:pt x="9411345" y="12282532"/>
                  <a:pt x="9397165" y="12623254"/>
                </a:cubicBezTo>
                <a:cubicBezTo>
                  <a:pt x="9382985" y="12963976"/>
                  <a:pt x="9436232" y="13089332"/>
                  <a:pt x="9397165" y="13487861"/>
                </a:cubicBezTo>
                <a:cubicBezTo>
                  <a:pt x="9358098" y="13886390"/>
                  <a:pt x="9403451" y="13878332"/>
                  <a:pt x="9397165" y="14006624"/>
                </a:cubicBezTo>
                <a:cubicBezTo>
                  <a:pt x="9390879" y="14134916"/>
                  <a:pt x="9425601" y="14414866"/>
                  <a:pt x="9397165" y="14698310"/>
                </a:cubicBezTo>
                <a:cubicBezTo>
                  <a:pt x="9368729" y="14981754"/>
                  <a:pt x="9423253" y="15455579"/>
                  <a:pt x="9397165" y="15735837"/>
                </a:cubicBezTo>
                <a:cubicBezTo>
                  <a:pt x="9371077" y="16016095"/>
                  <a:pt x="9386006" y="15991112"/>
                  <a:pt x="9397165" y="16081680"/>
                </a:cubicBezTo>
                <a:cubicBezTo>
                  <a:pt x="9408324" y="16172248"/>
                  <a:pt x="9415839" y="16827677"/>
                  <a:pt x="9397165" y="17292129"/>
                </a:cubicBezTo>
                <a:cubicBezTo>
                  <a:pt x="9271440" y="17314062"/>
                  <a:pt x="9144477" y="17295825"/>
                  <a:pt x="8913882" y="17292129"/>
                </a:cubicBezTo>
                <a:cubicBezTo>
                  <a:pt x="8683287" y="17288433"/>
                  <a:pt x="8604698" y="17274884"/>
                  <a:pt x="8336628" y="17292129"/>
                </a:cubicBezTo>
                <a:cubicBezTo>
                  <a:pt x="8068558" y="17309374"/>
                  <a:pt x="7979113" y="17305323"/>
                  <a:pt x="7665402" y="17292129"/>
                </a:cubicBezTo>
                <a:cubicBezTo>
                  <a:pt x="7351691" y="17278935"/>
                  <a:pt x="7338911" y="17287229"/>
                  <a:pt x="7182119" y="17292129"/>
                </a:cubicBezTo>
                <a:cubicBezTo>
                  <a:pt x="7025327" y="17297029"/>
                  <a:pt x="6576577" y="17258143"/>
                  <a:pt x="6322950" y="17292129"/>
                </a:cubicBezTo>
                <a:cubicBezTo>
                  <a:pt x="6069323" y="17326115"/>
                  <a:pt x="5971046" y="17321656"/>
                  <a:pt x="5651724" y="17292129"/>
                </a:cubicBezTo>
                <a:cubicBezTo>
                  <a:pt x="5332402" y="17262602"/>
                  <a:pt x="4991087" y="17251475"/>
                  <a:pt x="4792554" y="17292129"/>
                </a:cubicBezTo>
                <a:cubicBezTo>
                  <a:pt x="4594021" y="17332784"/>
                  <a:pt x="4212024" y="17264765"/>
                  <a:pt x="4027356" y="17292129"/>
                </a:cubicBezTo>
                <a:cubicBezTo>
                  <a:pt x="3842688" y="17319493"/>
                  <a:pt x="3566582" y="17286825"/>
                  <a:pt x="3450102" y="17292129"/>
                </a:cubicBezTo>
                <a:cubicBezTo>
                  <a:pt x="3333622" y="17297433"/>
                  <a:pt x="3033189" y="17302249"/>
                  <a:pt x="2684904" y="17292129"/>
                </a:cubicBezTo>
                <a:cubicBezTo>
                  <a:pt x="2336619" y="17282009"/>
                  <a:pt x="2382505" y="17273750"/>
                  <a:pt x="2201622" y="17292129"/>
                </a:cubicBezTo>
                <a:cubicBezTo>
                  <a:pt x="2020739" y="17310508"/>
                  <a:pt x="1785145" y="17266745"/>
                  <a:pt x="1530395" y="17292129"/>
                </a:cubicBezTo>
                <a:cubicBezTo>
                  <a:pt x="1275645" y="17317513"/>
                  <a:pt x="1237638" y="17275030"/>
                  <a:pt x="1141084" y="17292129"/>
                </a:cubicBezTo>
                <a:cubicBezTo>
                  <a:pt x="1044530" y="17309228"/>
                  <a:pt x="544186" y="17320232"/>
                  <a:pt x="0" y="17292129"/>
                </a:cubicBezTo>
                <a:cubicBezTo>
                  <a:pt x="-21222" y="17153054"/>
                  <a:pt x="-2575" y="16801405"/>
                  <a:pt x="0" y="16600444"/>
                </a:cubicBezTo>
                <a:cubicBezTo>
                  <a:pt x="2575" y="16399483"/>
                  <a:pt x="-7560" y="16132525"/>
                  <a:pt x="0" y="15735837"/>
                </a:cubicBezTo>
                <a:cubicBezTo>
                  <a:pt x="7560" y="15339149"/>
                  <a:pt x="-32714" y="15164562"/>
                  <a:pt x="0" y="14871231"/>
                </a:cubicBezTo>
                <a:cubicBezTo>
                  <a:pt x="32714" y="14577900"/>
                  <a:pt x="-1453" y="14667480"/>
                  <a:pt x="0" y="14525388"/>
                </a:cubicBezTo>
                <a:cubicBezTo>
                  <a:pt x="1453" y="14383296"/>
                  <a:pt x="-31450" y="13801030"/>
                  <a:pt x="0" y="13487861"/>
                </a:cubicBezTo>
                <a:cubicBezTo>
                  <a:pt x="31450" y="13174692"/>
                  <a:pt x="12697" y="13001279"/>
                  <a:pt x="0" y="12796175"/>
                </a:cubicBezTo>
                <a:cubicBezTo>
                  <a:pt x="-12697" y="12591071"/>
                  <a:pt x="5580" y="12697477"/>
                  <a:pt x="0" y="12623254"/>
                </a:cubicBezTo>
                <a:cubicBezTo>
                  <a:pt x="-5580" y="12549031"/>
                  <a:pt x="-23921" y="12076182"/>
                  <a:pt x="0" y="11931569"/>
                </a:cubicBezTo>
                <a:cubicBezTo>
                  <a:pt x="23921" y="11786956"/>
                  <a:pt x="9198" y="11646568"/>
                  <a:pt x="0" y="11412805"/>
                </a:cubicBezTo>
                <a:cubicBezTo>
                  <a:pt x="-9198" y="11179042"/>
                  <a:pt x="5328" y="11048809"/>
                  <a:pt x="0" y="10894041"/>
                </a:cubicBezTo>
                <a:cubicBezTo>
                  <a:pt x="-5328" y="10739273"/>
                  <a:pt x="-23822" y="10605369"/>
                  <a:pt x="0" y="10375277"/>
                </a:cubicBezTo>
                <a:cubicBezTo>
                  <a:pt x="23822" y="10145185"/>
                  <a:pt x="-9160" y="9969075"/>
                  <a:pt x="0" y="9856514"/>
                </a:cubicBezTo>
                <a:cubicBezTo>
                  <a:pt x="9160" y="9743953"/>
                  <a:pt x="-14019" y="9224962"/>
                  <a:pt x="0" y="8991907"/>
                </a:cubicBezTo>
                <a:cubicBezTo>
                  <a:pt x="14019" y="8758852"/>
                  <a:pt x="11675" y="8637730"/>
                  <a:pt x="0" y="8300222"/>
                </a:cubicBezTo>
                <a:cubicBezTo>
                  <a:pt x="-11675" y="7962714"/>
                  <a:pt x="-2119" y="8206129"/>
                  <a:pt x="0" y="8127301"/>
                </a:cubicBezTo>
                <a:cubicBezTo>
                  <a:pt x="2119" y="8048473"/>
                  <a:pt x="5765" y="7858380"/>
                  <a:pt x="0" y="7608537"/>
                </a:cubicBezTo>
                <a:cubicBezTo>
                  <a:pt x="-5765" y="7358694"/>
                  <a:pt x="6021" y="7022244"/>
                  <a:pt x="0" y="6743930"/>
                </a:cubicBezTo>
                <a:cubicBezTo>
                  <a:pt x="-6021" y="6465616"/>
                  <a:pt x="-244" y="6518626"/>
                  <a:pt x="0" y="6398088"/>
                </a:cubicBezTo>
                <a:cubicBezTo>
                  <a:pt x="244" y="6277550"/>
                  <a:pt x="-36183" y="5593456"/>
                  <a:pt x="0" y="5360560"/>
                </a:cubicBezTo>
                <a:cubicBezTo>
                  <a:pt x="36183" y="5127664"/>
                  <a:pt x="33812" y="4825885"/>
                  <a:pt x="0" y="4323032"/>
                </a:cubicBezTo>
                <a:cubicBezTo>
                  <a:pt x="-33812" y="3820179"/>
                  <a:pt x="29042" y="3856849"/>
                  <a:pt x="0" y="3631347"/>
                </a:cubicBezTo>
                <a:cubicBezTo>
                  <a:pt x="-29042" y="3405845"/>
                  <a:pt x="-31423" y="3092381"/>
                  <a:pt x="0" y="2593819"/>
                </a:cubicBezTo>
                <a:cubicBezTo>
                  <a:pt x="31423" y="2095257"/>
                  <a:pt x="-503" y="2197590"/>
                  <a:pt x="0" y="1902134"/>
                </a:cubicBezTo>
                <a:cubicBezTo>
                  <a:pt x="503" y="1606679"/>
                  <a:pt x="16268" y="1246646"/>
                  <a:pt x="0" y="1037528"/>
                </a:cubicBezTo>
                <a:cubicBezTo>
                  <a:pt x="-16268" y="828410"/>
                  <a:pt x="4510" y="915764"/>
                  <a:pt x="0" y="864606"/>
                </a:cubicBezTo>
                <a:cubicBezTo>
                  <a:pt x="-4510" y="813448"/>
                  <a:pt x="-2843" y="1837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365F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Bent Arrow 168">
            <a:extLst>
              <a:ext uri="{FF2B5EF4-FFF2-40B4-BE49-F238E27FC236}">
                <a16:creationId xmlns:a16="http://schemas.microsoft.com/office/drawing/2014/main" id="{7121A9A8-1298-C498-0821-1E9CD6497DC9}"/>
              </a:ext>
            </a:extLst>
          </p:cNvPr>
          <p:cNvSpPr/>
          <p:nvPr/>
        </p:nvSpPr>
        <p:spPr>
          <a:xfrm rot="5400000" flipH="1" flipV="1">
            <a:off x="450935" y="10895235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Bent Arrow 169">
            <a:extLst>
              <a:ext uri="{FF2B5EF4-FFF2-40B4-BE49-F238E27FC236}">
                <a16:creationId xmlns:a16="http://schemas.microsoft.com/office/drawing/2014/main" id="{9624681F-E6AE-11B1-B097-ED13021AE15B}"/>
              </a:ext>
            </a:extLst>
          </p:cNvPr>
          <p:cNvSpPr/>
          <p:nvPr/>
        </p:nvSpPr>
        <p:spPr>
          <a:xfrm rot="5400000" flipH="1">
            <a:off x="8164252" y="13719171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754ACE-6A83-EB8F-30C1-50CF9AA7D7E7}"/>
              </a:ext>
            </a:extLst>
          </p:cNvPr>
          <p:cNvSpPr txBox="1"/>
          <p:nvPr/>
        </p:nvSpPr>
        <p:spPr>
          <a:xfrm>
            <a:off x="2266995" y="15621770"/>
            <a:ext cx="258438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 selection of myths and legends titles from the Reference Section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various authors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9C9EDF-3F16-1B8E-53E1-67B5BBBB5C05}"/>
              </a:ext>
            </a:extLst>
          </p:cNvPr>
          <p:cNvSpPr txBox="1"/>
          <p:nvPr/>
        </p:nvSpPr>
        <p:spPr>
          <a:xfrm>
            <a:off x="6728265" y="12950167"/>
            <a:ext cx="1521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Plays from the Graphic Novel Collection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D5ABB7-FC53-D4F8-0004-78FB45B4D4B1}"/>
              </a:ext>
            </a:extLst>
          </p:cNvPr>
          <p:cNvSpPr txBox="1"/>
          <p:nvPr/>
        </p:nvSpPr>
        <p:spPr>
          <a:xfrm>
            <a:off x="4510740" y="12925326"/>
            <a:ext cx="15211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Various titles from 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Shakespeare Collection</a:t>
            </a:r>
          </a:p>
          <a:p>
            <a:pPr algn="ctr">
              <a:buNone/>
            </a:pP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E5285A-4E0B-372E-E1B7-461E3A9F1A69}"/>
              </a:ext>
            </a:extLst>
          </p:cNvPr>
          <p:cNvSpPr txBox="1"/>
          <p:nvPr/>
        </p:nvSpPr>
        <p:spPr>
          <a:xfrm>
            <a:off x="1537477" y="9687838"/>
            <a:ext cx="15010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Five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Hallie </a:t>
            </a:r>
            <a:r>
              <a:rPr lang="en-GB" sz="1100" i="1" dirty="0" err="1">
                <a:solidFill>
                  <a:srgbClr val="630084"/>
                </a:solidFill>
                <a:effectLst/>
              </a:rPr>
              <a:t>Rubenhold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BC431-956D-7D12-A014-B69973B87C42}"/>
              </a:ext>
            </a:extLst>
          </p:cNvPr>
          <p:cNvSpPr txBox="1"/>
          <p:nvPr/>
        </p:nvSpPr>
        <p:spPr>
          <a:xfrm>
            <a:off x="3333160" y="9712067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 err="1">
                <a:solidFill>
                  <a:srgbClr val="630084"/>
                </a:solidFill>
                <a:effectLst/>
              </a:rPr>
              <a:t>Fleshmarket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Nicola Morgan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567597-5CA2-28FA-AE7B-5B9DA4334C14}"/>
              </a:ext>
            </a:extLst>
          </p:cNvPr>
          <p:cNvSpPr txBox="1"/>
          <p:nvPr/>
        </p:nvSpPr>
        <p:spPr>
          <a:xfrm>
            <a:off x="6221503" y="15629561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Fiction titles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Roma Agrawal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B757E5-4D70-0156-8163-865CA4A171B9}"/>
              </a:ext>
            </a:extLst>
          </p:cNvPr>
          <p:cNvSpPr txBox="1"/>
          <p:nvPr/>
        </p:nvSpPr>
        <p:spPr>
          <a:xfrm>
            <a:off x="1277738" y="12869545"/>
            <a:ext cx="15236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Castle of Otranto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Horace Walpole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C1EC6D-0254-C6F8-6CE2-B57918ADC9B7}"/>
              </a:ext>
            </a:extLst>
          </p:cNvPr>
          <p:cNvSpPr txBox="1"/>
          <p:nvPr/>
        </p:nvSpPr>
        <p:spPr>
          <a:xfrm>
            <a:off x="2727289" y="12864742"/>
            <a:ext cx="1199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Tales of Mystery and Imagination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Edgar Allan Poe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0A23C9-EE89-CDB3-60A5-804E832C59AC}"/>
              </a:ext>
            </a:extLst>
          </p:cNvPr>
          <p:cNvSpPr txBox="1"/>
          <p:nvPr/>
        </p:nvSpPr>
        <p:spPr>
          <a:xfrm>
            <a:off x="4964264" y="9702553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57 bus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by Dashka Slater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9C0700-91F0-B2B8-57C9-A03EEB5A9DA9}"/>
              </a:ext>
            </a:extLst>
          </p:cNvPr>
          <p:cNvSpPr txBox="1"/>
          <p:nvPr/>
        </p:nvSpPr>
        <p:spPr>
          <a:xfrm>
            <a:off x="6550128" y="9729001"/>
            <a:ext cx="1796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Ten days a manwoman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Deborah Noyes</a:t>
            </a: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CCAE231E-BD09-F020-25C1-54C8B891CB67}"/>
              </a:ext>
            </a:extLst>
          </p:cNvPr>
          <p:cNvSpPr/>
          <p:nvPr/>
        </p:nvSpPr>
        <p:spPr>
          <a:xfrm rot="5400000" flipH="1">
            <a:off x="8280386" y="7603307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B3854C-C187-B083-D5D4-4D5F825A3E95}"/>
              </a:ext>
            </a:extLst>
          </p:cNvPr>
          <p:cNvSpPr/>
          <p:nvPr/>
        </p:nvSpPr>
        <p:spPr>
          <a:xfrm>
            <a:off x="1520825" y="5303650"/>
            <a:ext cx="6805659" cy="6175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BBA31E-3FCB-B486-C57B-F9EB0D2F1D7D}"/>
              </a:ext>
            </a:extLst>
          </p:cNvPr>
          <p:cNvSpPr/>
          <p:nvPr/>
        </p:nvSpPr>
        <p:spPr>
          <a:xfrm>
            <a:off x="8283858" y="5835532"/>
            <a:ext cx="1214438" cy="1304925"/>
          </a:xfrm>
          <a:prstGeom prst="ellipse">
            <a:avLst/>
          </a:prstGeom>
          <a:solidFill>
            <a:srgbClr val="60A5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9</a:t>
            </a: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0EFE40BE-AC0C-C988-C9DD-8F81A6B84464}"/>
              </a:ext>
            </a:extLst>
          </p:cNvPr>
          <p:cNvSpPr/>
          <p:nvPr/>
        </p:nvSpPr>
        <p:spPr>
          <a:xfrm rot="5400000" flipH="1" flipV="1">
            <a:off x="450183" y="4712278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B00B44E8-5612-BF1E-DAC7-5614BFAB64E1}"/>
              </a:ext>
            </a:extLst>
          </p:cNvPr>
          <p:cNvSpPr/>
          <p:nvPr/>
        </p:nvSpPr>
        <p:spPr>
          <a:xfrm>
            <a:off x="2098031" y="2505854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rgbClr val="FF7E79"/>
              </a:solidFill>
            </a:endParaRPr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E3726D9A-3CC0-188E-3438-3207ABC422E2}"/>
              </a:ext>
            </a:extLst>
          </p:cNvPr>
          <p:cNvSpPr/>
          <p:nvPr/>
        </p:nvSpPr>
        <p:spPr>
          <a:xfrm>
            <a:off x="294677" y="3293599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CC941EDA-C7B3-22EF-91CC-CD6D0DD8E9BB}"/>
              </a:ext>
            </a:extLst>
          </p:cNvPr>
          <p:cNvSpPr/>
          <p:nvPr/>
        </p:nvSpPr>
        <p:spPr>
          <a:xfrm>
            <a:off x="225097" y="9291983"/>
            <a:ext cx="1214438" cy="130492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8</a:t>
            </a:r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20F3E772-B977-08C8-B311-CD563C2687A9}"/>
              </a:ext>
            </a:extLst>
          </p:cNvPr>
          <p:cNvSpPr/>
          <p:nvPr/>
        </p:nvSpPr>
        <p:spPr>
          <a:xfrm>
            <a:off x="8332260" y="12101220"/>
            <a:ext cx="1214438" cy="1304925"/>
          </a:xfrm>
          <a:prstGeom prst="ellips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8</a:t>
            </a:r>
          </a:p>
        </p:txBody>
      </p:sp>
      <p:sp>
        <p:nvSpPr>
          <p:cNvPr id="465" name="Oval 464">
            <a:extLst>
              <a:ext uri="{FF2B5EF4-FFF2-40B4-BE49-F238E27FC236}">
                <a16:creationId xmlns:a16="http://schemas.microsoft.com/office/drawing/2014/main" id="{23E69DDD-B35F-768A-889E-1369AD39E5B4}"/>
              </a:ext>
            </a:extLst>
          </p:cNvPr>
          <p:cNvSpPr/>
          <p:nvPr/>
        </p:nvSpPr>
        <p:spPr>
          <a:xfrm>
            <a:off x="654858" y="14100669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7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C79B769-457F-41A8-5E91-39E74AE3478A}"/>
              </a:ext>
            </a:extLst>
          </p:cNvPr>
          <p:cNvSpPr txBox="1"/>
          <p:nvPr/>
        </p:nvSpPr>
        <p:spPr>
          <a:xfrm>
            <a:off x="1748808" y="3746588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Far from the Tree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Robin Benway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19DF2C3-906F-C344-7F88-173BEF280429}"/>
              </a:ext>
            </a:extLst>
          </p:cNvPr>
          <p:cNvSpPr txBox="1"/>
          <p:nvPr/>
        </p:nvSpPr>
        <p:spPr>
          <a:xfrm>
            <a:off x="6554472" y="6780017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 err="1">
                <a:solidFill>
                  <a:srgbClr val="630084"/>
                </a:solidFill>
              </a:rPr>
              <a:t>Floodland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Marcus Sedgwick</a:t>
            </a: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EA3969B8-7390-12D0-0599-A165895E1A14}"/>
              </a:ext>
            </a:extLst>
          </p:cNvPr>
          <p:cNvSpPr txBox="1"/>
          <p:nvPr/>
        </p:nvSpPr>
        <p:spPr>
          <a:xfrm>
            <a:off x="1706659" y="6714851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</a:t>
            </a:r>
            <a:r>
              <a:rPr lang="en-GB" sz="1100" b="1" dirty="0">
                <a:solidFill>
                  <a:srgbClr val="630084"/>
                </a:solidFill>
              </a:rPr>
              <a:t>Bunker Diary</a:t>
            </a: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Kevin Brooks</a:t>
            </a: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2BB3B47-1AF3-AFF9-38DA-65664B5A3373}"/>
              </a:ext>
            </a:extLst>
          </p:cNvPr>
          <p:cNvSpPr txBox="1"/>
          <p:nvPr/>
        </p:nvSpPr>
        <p:spPr>
          <a:xfrm>
            <a:off x="3305656" y="6748241"/>
            <a:ext cx="157463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Lord of the Flies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William Golding 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F3705F96-8E7A-5833-F928-A6FAFCF44656}"/>
              </a:ext>
            </a:extLst>
          </p:cNvPr>
          <p:cNvSpPr txBox="1"/>
          <p:nvPr/>
        </p:nvSpPr>
        <p:spPr>
          <a:xfrm>
            <a:off x="4937054" y="6765832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Dry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by Neal Shusterman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1FE248F4-96E1-3351-82FD-E21DA7693EB5}"/>
              </a:ext>
            </a:extLst>
          </p:cNvPr>
          <p:cNvSpPr txBox="1"/>
          <p:nvPr/>
        </p:nvSpPr>
        <p:spPr>
          <a:xfrm>
            <a:off x="3435914" y="3758699"/>
            <a:ext cx="1558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Solo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Kwane Alexander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B4F2B46-3EFF-094F-6A9D-6C74D954DE53}"/>
              </a:ext>
            </a:extLst>
          </p:cNvPr>
          <p:cNvSpPr txBox="1"/>
          <p:nvPr/>
        </p:nvSpPr>
        <p:spPr>
          <a:xfrm>
            <a:off x="5219250" y="3776989"/>
            <a:ext cx="1560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All my rage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 err="1">
                <a:solidFill>
                  <a:srgbClr val="630084"/>
                </a:solidFill>
                <a:effectLst/>
              </a:rPr>
              <a:t>Sabaa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 Tahir</a:t>
            </a: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00AAB601-7342-C89A-10B2-20A1A22553B3}"/>
              </a:ext>
            </a:extLst>
          </p:cNvPr>
          <p:cNvSpPr txBox="1"/>
          <p:nvPr/>
        </p:nvSpPr>
        <p:spPr>
          <a:xfrm>
            <a:off x="6756045" y="3806840"/>
            <a:ext cx="15580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Patron Saints of Nothing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Randy </a:t>
            </a:r>
            <a:r>
              <a:rPr lang="en-GB" sz="1100" i="1" dirty="0" err="1">
                <a:solidFill>
                  <a:srgbClr val="630084"/>
                </a:solidFill>
                <a:effectLst/>
              </a:rPr>
              <a:t>Ribay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1F5DB3-FDF7-F2EA-F3DD-D303A5661B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64" t="15815" b="15405"/>
          <a:stretch>
            <a:fillRect/>
          </a:stretch>
        </p:blipFill>
        <p:spPr>
          <a:xfrm>
            <a:off x="3462831" y="16648641"/>
            <a:ext cx="2454612" cy="6267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C4C4EB-8A4E-4B33-5A4A-C8303E48E8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4580" y="13857684"/>
            <a:ext cx="1152697" cy="15479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2A6296-ED30-94BA-7BD8-B9E4898673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4557" y="13876990"/>
            <a:ext cx="1122399" cy="15286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9B195C-CFAA-28F3-1EC6-DE2D090BC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536" y="13883705"/>
            <a:ext cx="1265859" cy="1521888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4E1514A-E6DD-BFF3-6532-E47BDA5DAD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0988" y="13874379"/>
            <a:ext cx="998271" cy="152860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A39013F-C4F0-4571-5E6B-81215EDF54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5086" y="11107647"/>
            <a:ext cx="892785" cy="127154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B2B333F-403A-A60A-B21B-89F5E1C426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0694" y="11578463"/>
            <a:ext cx="874185" cy="12715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10BF477-86C6-1F9E-95D5-183AC75D456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98532" y="11153091"/>
            <a:ext cx="1172211" cy="173940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BDBB974-5498-4CBA-072C-D0DCFA27BF6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25699" y="11157327"/>
            <a:ext cx="1147331" cy="173040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BBB22D0-8A36-7634-57B8-16D7CF881C9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74255" y="7860903"/>
            <a:ext cx="1717862" cy="173040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C4A0973-F43D-C1B3-1EC4-4025FD28FF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83159" y="11153091"/>
            <a:ext cx="1049996" cy="167467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2E6C361-EC41-9067-58D0-8430E0A72A4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73578" y="11147562"/>
            <a:ext cx="1049996" cy="1661385"/>
          </a:xfrm>
          <a:prstGeom prst="rect">
            <a:avLst/>
          </a:prstGeom>
        </p:spPr>
      </p:pic>
      <p:pic>
        <p:nvPicPr>
          <p:cNvPr id="448" name="Picture 447">
            <a:extLst>
              <a:ext uri="{FF2B5EF4-FFF2-40B4-BE49-F238E27FC236}">
                <a16:creationId xmlns:a16="http://schemas.microsoft.com/office/drawing/2014/main" id="{444B3770-DECB-5056-AC6D-B6D6F4245C7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41354" y="13876598"/>
            <a:ext cx="985112" cy="1526384"/>
          </a:xfrm>
          <a:prstGeom prst="rect">
            <a:avLst/>
          </a:prstGeom>
        </p:spPr>
      </p:pic>
      <p:pic>
        <p:nvPicPr>
          <p:cNvPr id="452" name="Picture 451">
            <a:extLst>
              <a:ext uri="{FF2B5EF4-FFF2-40B4-BE49-F238E27FC236}">
                <a16:creationId xmlns:a16="http://schemas.microsoft.com/office/drawing/2014/main" id="{EA585B40-EABB-9098-F5EB-A657F9EFDDD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858460" y="4967103"/>
            <a:ext cx="1133363" cy="1742021"/>
          </a:xfrm>
          <a:prstGeom prst="rect">
            <a:avLst/>
          </a:prstGeom>
        </p:spPr>
      </p:pic>
      <p:pic>
        <p:nvPicPr>
          <p:cNvPr id="454" name="Picture 453">
            <a:extLst>
              <a:ext uri="{FF2B5EF4-FFF2-40B4-BE49-F238E27FC236}">
                <a16:creationId xmlns:a16="http://schemas.microsoft.com/office/drawing/2014/main" id="{B0B0F5D7-CD31-018A-13D9-7D725342661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400" y="4951627"/>
            <a:ext cx="1375506" cy="1749949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882A8-5038-E48B-5726-BABD099094E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107283" y="7866363"/>
            <a:ext cx="1162382" cy="17406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CAEC74-F70F-E2E2-9AAF-9E4AD64CFC7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00145" y="7868460"/>
            <a:ext cx="1112060" cy="1715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7F97BC-2C31-D3A9-93EF-AB81516C696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668346" y="7859475"/>
            <a:ext cx="1346740" cy="17475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BE7098-9978-AE23-D2DD-9CEB394D653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08984" y="4971929"/>
            <a:ext cx="1150409" cy="176587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08EB80-6EE0-F8DB-5447-4B5AE5C683B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153558" y="4951627"/>
            <a:ext cx="1150409" cy="17698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D988C5E-3C13-8B38-7C67-6AE50A6E4F6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81517" y="1966267"/>
            <a:ext cx="1133364" cy="1728380"/>
          </a:xfrm>
          <a:prstGeom prst="rect">
            <a:avLst/>
          </a:prstGeom>
        </p:spPr>
      </p:pic>
      <p:pic>
        <p:nvPicPr>
          <p:cNvPr id="1026" name="Picture 2" descr="Solo">
            <a:extLst>
              <a:ext uri="{FF2B5EF4-FFF2-40B4-BE49-F238E27FC236}">
                <a16:creationId xmlns:a16="http://schemas.microsoft.com/office/drawing/2014/main" id="{187B903D-ED49-8487-5F77-DB04C3575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273" y="1962936"/>
            <a:ext cx="1133364" cy="173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A828C93-4658-E8EB-0287-89942FC4090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391825" y="1962936"/>
            <a:ext cx="1080321" cy="173121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ABCD122-F83D-7255-3BDE-A4828DAF403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902142" y="1962936"/>
            <a:ext cx="1154142" cy="173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5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9BF25DBDAC044AAFBCD3A886C2849" ma:contentTypeVersion="19" ma:contentTypeDescription="Create a new document." ma:contentTypeScope="" ma:versionID="cc41b265b68305ff760d806cdd131ad1">
  <xsd:schema xmlns:xsd="http://www.w3.org/2001/XMLSchema" xmlns:xs="http://www.w3.org/2001/XMLSchema" xmlns:p="http://schemas.microsoft.com/office/2006/metadata/properties" xmlns:ns2="a5096ca1-e091-402a-b1f4-559d2969291a" xmlns:ns3="4fb541a9-4042-48f7-8aec-5702ffc22a66" targetNamespace="http://schemas.microsoft.com/office/2006/metadata/properties" ma:root="true" ma:fieldsID="c3c36b72666add38f3a4f3a964222732" ns2:_="" ns3:_="">
    <xsd:import namespace="a5096ca1-e091-402a-b1f4-559d2969291a"/>
    <xsd:import namespace="4fb541a9-4042-48f7-8aec-5702ffc22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96ca1-e091-402a-b1f4-559d296929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ad2ae5b-b7ad-4cdb-ace7-bbcbd206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541a9-4042-48f7-8aec-5702ffc22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d082e0-16ef-4e7d-b7cc-548c68d6cd54}" ma:internalName="TaxCatchAll" ma:showField="CatchAllData" ma:web="4fb541a9-4042-48f7-8aec-5702ffc22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b541a9-4042-48f7-8aec-5702ffc22a66" xsi:nil="true"/>
    <lcf76f155ced4ddcb4097134ff3c332f xmlns="a5096ca1-e091-402a-b1f4-559d2969291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0B0695-5C44-49E3-87E2-478BB16ED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96ca1-e091-402a-b1f4-559d2969291a"/>
    <ds:schemaRef ds:uri="4fb541a9-4042-48f7-8aec-5702ffc22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84284B-48E5-4A62-AB76-71B56472B3BF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fb541a9-4042-48f7-8aec-5702ffc22a66"/>
    <ds:schemaRef ds:uri="http://purl.org/dc/terms/"/>
    <ds:schemaRef ds:uri="http://purl.org/dc/elements/1.1/"/>
    <ds:schemaRef ds:uri="a5096ca1-e091-402a-b1f4-559d2969291a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19CC311-2E61-4A74-9672-E127A0E673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29669</TotalTime>
  <Words>128</Words>
  <Application>Microsoft Office PowerPoint</Application>
  <PresentationFormat>Custom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SemiLight SemiConde</vt:lpstr>
      <vt:lpstr>Calibri</vt:lpstr>
      <vt:lpstr>Calibri Light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Nawaz</dc:creator>
  <cp:lastModifiedBy>Julie Houghton</cp:lastModifiedBy>
  <cp:revision>515</cp:revision>
  <cp:lastPrinted>2025-08-27T11:21:12Z</cp:lastPrinted>
  <dcterms:created xsi:type="dcterms:W3CDTF">2018-02-08T08:28:53Z</dcterms:created>
  <dcterms:modified xsi:type="dcterms:W3CDTF">2026-06-12T09:55:19Z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0x0101002879BF25DBDAC044AAFBCD3A886C2849</vt:lpwstr>
  </property>
</Properties>
</file>