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4"/>
  </p:sldMasterIdLst>
  <p:notesMasterIdLst>
    <p:notesMasterId r:id="rId6"/>
  </p:notesMasterIdLst>
  <p:sldIdLst>
    <p:sldId id="259" r:id="rId5"/>
  </p:sldIdLst>
  <p:sldSz cx="9720263" cy="17640300"/>
  <p:notesSz cx="6797675" cy="9926638"/>
  <p:defaultTextStyle>
    <a:defPPr>
      <a:defRPr lang="en-US"/>
    </a:defPPr>
    <a:lvl1pPr algn="l" defTabSz="1093788" rtl="0" fontAlgn="base">
      <a:spcBef>
        <a:spcPct val="0"/>
      </a:spcBef>
      <a:spcAft>
        <a:spcPct val="0"/>
      </a:spcAft>
      <a:defRPr sz="21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546100" indent="-88900" algn="l" defTabSz="1093788" rtl="0" fontAlgn="base">
      <a:spcBef>
        <a:spcPct val="0"/>
      </a:spcBef>
      <a:spcAft>
        <a:spcPct val="0"/>
      </a:spcAft>
      <a:defRPr sz="21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1093788" indent="-179388" algn="l" defTabSz="1093788" rtl="0" fontAlgn="base">
      <a:spcBef>
        <a:spcPct val="0"/>
      </a:spcBef>
      <a:spcAft>
        <a:spcPct val="0"/>
      </a:spcAft>
      <a:defRPr sz="21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641475" indent="-269875" algn="l" defTabSz="1093788" rtl="0" fontAlgn="base">
      <a:spcBef>
        <a:spcPct val="0"/>
      </a:spcBef>
      <a:spcAft>
        <a:spcPct val="0"/>
      </a:spcAft>
      <a:defRPr sz="21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2187575" indent="-358775" algn="l" defTabSz="1093788" rtl="0" fontAlgn="base">
      <a:spcBef>
        <a:spcPct val="0"/>
      </a:spcBef>
      <a:spcAft>
        <a:spcPct val="0"/>
      </a:spcAft>
      <a:defRPr sz="21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21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21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21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21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5556">
          <p15:clr>
            <a:srgbClr val="A4A3A4"/>
          </p15:clr>
        </p15:guide>
        <p15:guide id="2" pos="306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E79"/>
    <a:srgbClr val="D883FF"/>
    <a:srgbClr val="FF85FF"/>
    <a:srgbClr val="365F92"/>
    <a:srgbClr val="00B050"/>
    <a:srgbClr val="2CB22C"/>
    <a:srgbClr val="00FFCC"/>
    <a:srgbClr val="00B800"/>
    <a:srgbClr val="00CC00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6194197-4846-4CCA-8ECC-EAE2020ADB69}" v="2" dt="2026-06-05T13:36:49.41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602" autoAdjust="0"/>
    <p:restoredTop sz="43141" autoAdjust="0"/>
  </p:normalViewPr>
  <p:slideViewPr>
    <p:cSldViewPr snapToGrid="0">
      <p:cViewPr>
        <p:scale>
          <a:sx n="98" d="100"/>
          <a:sy n="98" d="100"/>
        </p:scale>
        <p:origin x="1795" y="1320"/>
      </p:cViewPr>
      <p:guideLst>
        <p:guide orient="horz" pos="5556"/>
        <p:guide pos="306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ulie Houghton" userId="8400d390-360a-409c-a123-307668254c78" providerId="ADAL" clId="{BF12CCDD-BC08-4D47-840D-3559C84DD7C9}"/>
    <pc:docChg chg="custSel modSld modNotesMaster">
      <pc:chgData name="Julie Houghton" userId="8400d390-360a-409c-a123-307668254c78" providerId="ADAL" clId="{BF12CCDD-BC08-4D47-840D-3559C84DD7C9}" dt="2026-06-05T13:42:14.712" v="1265" actId="20577"/>
      <pc:docMkLst>
        <pc:docMk/>
      </pc:docMkLst>
      <pc:sldChg chg="addSp delSp modSp mod">
        <pc:chgData name="Julie Houghton" userId="8400d390-360a-409c-a123-307668254c78" providerId="ADAL" clId="{BF12CCDD-BC08-4D47-840D-3559C84DD7C9}" dt="2026-06-05T13:42:14.712" v="1265" actId="20577"/>
        <pc:sldMkLst>
          <pc:docMk/>
          <pc:sldMk cId="3175650824" sldId="259"/>
        </pc:sldMkLst>
        <pc:spChg chg="mod">
          <ac:chgData name="Julie Houghton" userId="8400d390-360a-409c-a123-307668254c78" providerId="ADAL" clId="{BF12CCDD-BC08-4D47-840D-3559C84DD7C9}" dt="2026-06-05T13:21:28.925" v="910" actId="20577"/>
          <ac:spMkLst>
            <pc:docMk/>
            <pc:sldMk cId="3175650824" sldId="259"/>
            <ac:spMk id="13" creationId="{EFCCA03A-10E4-5913-44F7-E3099EA6EAD5}"/>
          </ac:spMkLst>
        </pc:spChg>
        <pc:spChg chg="mod">
          <ac:chgData name="Julie Houghton" userId="8400d390-360a-409c-a123-307668254c78" providerId="ADAL" clId="{BF12CCDD-BC08-4D47-840D-3559C84DD7C9}" dt="2026-06-05T13:20:30.920" v="814" actId="20577"/>
          <ac:spMkLst>
            <pc:docMk/>
            <pc:sldMk cId="3175650824" sldId="259"/>
            <ac:spMk id="16" creationId="{339C9EDF-3F16-1B8E-53E1-67B5BBBB5C05}"/>
          </ac:spMkLst>
        </pc:spChg>
        <pc:spChg chg="mod">
          <ac:chgData name="Julie Houghton" userId="8400d390-360a-409c-a123-307668254c78" providerId="ADAL" clId="{BF12CCDD-BC08-4D47-840D-3559C84DD7C9}" dt="2026-06-05T13:19:56.779" v="751" actId="1076"/>
          <ac:spMkLst>
            <pc:docMk/>
            <pc:sldMk cId="3175650824" sldId="259"/>
            <ac:spMk id="17" creationId="{0CD5ABB7-FC53-D4F8-0004-78FB45B4D4B1}"/>
          </ac:spMkLst>
        </pc:spChg>
        <pc:spChg chg="mod">
          <ac:chgData name="Julie Houghton" userId="8400d390-360a-409c-a123-307668254c78" providerId="ADAL" clId="{BF12CCDD-BC08-4D47-840D-3559C84DD7C9}" dt="2026-06-05T13:16:55.705" v="452" actId="20577"/>
          <ac:spMkLst>
            <pc:docMk/>
            <pc:sldMk cId="3175650824" sldId="259"/>
            <ac:spMk id="19" creationId="{60E5285A-4E0B-372E-E1B7-461E3A9F1A69}"/>
          </ac:spMkLst>
        </pc:spChg>
        <pc:spChg chg="mod">
          <ac:chgData name="Julie Houghton" userId="8400d390-360a-409c-a123-307668254c78" providerId="ADAL" clId="{BF12CCDD-BC08-4D47-840D-3559C84DD7C9}" dt="2026-06-05T13:18:35.309" v="597" actId="1076"/>
          <ac:spMkLst>
            <pc:docMk/>
            <pc:sldMk cId="3175650824" sldId="259"/>
            <ac:spMk id="20" creationId="{61ABC431-956D-7D12-A014-B69973B87C42}"/>
          </ac:spMkLst>
        </pc:spChg>
        <pc:spChg chg="mod">
          <ac:chgData name="Julie Houghton" userId="8400d390-360a-409c-a123-307668254c78" providerId="ADAL" clId="{BF12CCDD-BC08-4D47-840D-3559C84DD7C9}" dt="2026-06-05T13:23:21.068" v="1079" actId="20577"/>
          <ac:spMkLst>
            <pc:docMk/>
            <pc:sldMk cId="3175650824" sldId="259"/>
            <ac:spMk id="22" creationId="{98567597-5CA2-28FA-AE7B-5B9DA4334C14}"/>
          </ac:spMkLst>
        </pc:spChg>
        <pc:spChg chg="mod">
          <ac:chgData name="Julie Houghton" userId="8400d390-360a-409c-a123-307668254c78" providerId="ADAL" clId="{BF12CCDD-BC08-4D47-840D-3559C84DD7C9}" dt="2026-06-05T13:23:32.832" v="1080" actId="113"/>
          <ac:spMkLst>
            <pc:docMk/>
            <pc:sldMk cId="3175650824" sldId="259"/>
            <ac:spMk id="23" creationId="{AE273069-B420-A9C9-9F0F-74FFF1E30336}"/>
          </ac:spMkLst>
        </pc:spChg>
        <pc:spChg chg="mod">
          <ac:chgData name="Julie Houghton" userId="8400d390-360a-409c-a123-307668254c78" providerId="ADAL" clId="{BF12CCDD-BC08-4D47-840D-3559C84DD7C9}" dt="2026-06-05T13:18:44.551" v="598" actId="1076"/>
          <ac:spMkLst>
            <pc:docMk/>
            <pc:sldMk cId="3175650824" sldId="259"/>
            <ac:spMk id="26" creationId="{BBB757E5-4D70-0156-8163-865CA4A171B9}"/>
          </ac:spMkLst>
        </pc:spChg>
        <pc:spChg chg="mod">
          <ac:chgData name="Julie Houghton" userId="8400d390-360a-409c-a123-307668254c78" providerId="ADAL" clId="{BF12CCDD-BC08-4D47-840D-3559C84DD7C9}" dt="2026-06-05T13:19:19.643" v="676" actId="1076"/>
          <ac:spMkLst>
            <pc:docMk/>
            <pc:sldMk cId="3175650824" sldId="259"/>
            <ac:spMk id="28" creationId="{2BC1EC6D-0254-C6F8-6CE2-B57918ADC9B7}"/>
          </ac:spMkLst>
        </pc:spChg>
        <pc:spChg chg="mod">
          <ac:chgData name="Julie Houghton" userId="8400d390-360a-409c-a123-307668254c78" providerId="ADAL" clId="{BF12CCDD-BC08-4D47-840D-3559C84DD7C9}" dt="2026-06-05T13:18:29.809" v="596" actId="1076"/>
          <ac:spMkLst>
            <pc:docMk/>
            <pc:sldMk cId="3175650824" sldId="259"/>
            <ac:spMk id="31" creationId="{2F0A23C9-EE89-CDB3-60A5-804E832C59AC}"/>
          </ac:spMkLst>
        </pc:spChg>
        <pc:spChg chg="mod">
          <ac:chgData name="Julie Houghton" userId="8400d390-360a-409c-a123-307668254c78" providerId="ADAL" clId="{BF12CCDD-BC08-4D47-840D-3559C84DD7C9}" dt="2026-06-05T13:18:13.263" v="593" actId="20577"/>
          <ac:spMkLst>
            <pc:docMk/>
            <pc:sldMk cId="3175650824" sldId="259"/>
            <ac:spMk id="32" creationId="{F79C0700-91F0-B2B8-57C9-A03EEB5A9DA9}"/>
          </ac:spMkLst>
        </pc:spChg>
        <pc:spChg chg="del mod">
          <ac:chgData name="Julie Houghton" userId="8400d390-360a-409c-a123-307668254c78" providerId="ADAL" clId="{BF12CCDD-BC08-4D47-840D-3559C84DD7C9}" dt="2026-06-05T13:41:29.074" v="1262" actId="478"/>
          <ac:spMkLst>
            <pc:docMk/>
            <pc:sldMk cId="3175650824" sldId="259"/>
            <ac:spMk id="456" creationId="{FAF76065-5399-B4AE-4BB1-C9C4556B21EF}"/>
          </ac:spMkLst>
        </pc:spChg>
        <pc:spChg chg="mod">
          <ac:chgData name="Julie Houghton" userId="8400d390-360a-409c-a123-307668254c78" providerId="ADAL" clId="{BF12CCDD-BC08-4D47-840D-3559C84DD7C9}" dt="2026-06-05T13:41:57.747" v="1264" actId="1076"/>
          <ac:spMkLst>
            <pc:docMk/>
            <pc:sldMk cId="3175650824" sldId="259"/>
            <ac:spMk id="463" creationId="{CC941EDA-C7B3-22EF-91CC-CD6D0DD8E9BB}"/>
          </ac:spMkLst>
        </pc:spChg>
        <pc:spChg chg="mod">
          <ac:chgData name="Julie Houghton" userId="8400d390-360a-409c-a123-307668254c78" providerId="ADAL" clId="{BF12CCDD-BC08-4D47-840D-3559C84DD7C9}" dt="2026-06-05T13:41:45.444" v="1263" actId="1076"/>
          <ac:spMkLst>
            <pc:docMk/>
            <pc:sldMk cId="3175650824" sldId="259"/>
            <ac:spMk id="465" creationId="{23E69DDD-B35F-768A-889E-1369AD39E5B4}"/>
          </ac:spMkLst>
        </pc:spChg>
        <pc:spChg chg="mod">
          <ac:chgData name="Julie Houghton" userId="8400d390-360a-409c-a123-307668254c78" providerId="ADAL" clId="{BF12CCDD-BC08-4D47-840D-3559C84DD7C9}" dt="2026-06-05T13:16:12.814" v="360" actId="1076"/>
          <ac:spMkLst>
            <pc:docMk/>
            <pc:sldMk cId="3175650824" sldId="259"/>
            <ac:spMk id="468" creationId="{BC79B769-457F-41A8-5E91-39E74AE3478A}"/>
          </ac:spMkLst>
        </pc:spChg>
        <pc:spChg chg="mod">
          <ac:chgData name="Julie Houghton" userId="8400d390-360a-409c-a123-307668254c78" providerId="ADAL" clId="{BF12CCDD-BC08-4D47-840D-3559C84DD7C9}" dt="2026-06-05T13:34:55.177" v="1223" actId="20577"/>
          <ac:spMkLst>
            <pc:docMk/>
            <pc:sldMk cId="3175650824" sldId="259"/>
            <ac:spMk id="469" creationId="{719DF2C3-906F-C344-7F88-173BEF280429}"/>
          </ac:spMkLst>
        </pc:spChg>
        <pc:spChg chg="mod">
          <ac:chgData name="Julie Houghton" userId="8400d390-360a-409c-a123-307668254c78" providerId="ADAL" clId="{BF12CCDD-BC08-4D47-840D-3559C84DD7C9}" dt="2026-06-05T12:40:23.715" v="160"/>
          <ac:spMkLst>
            <pc:docMk/>
            <pc:sldMk cId="3175650824" sldId="259"/>
            <ac:spMk id="472" creationId="{EA3969B8-7390-12D0-0599-A165895E1A14}"/>
          </ac:spMkLst>
        </pc:spChg>
        <pc:spChg chg="mod">
          <ac:chgData name="Julie Houghton" userId="8400d390-360a-409c-a123-307668254c78" providerId="ADAL" clId="{BF12CCDD-BC08-4D47-840D-3559C84DD7C9}" dt="2026-06-05T13:36:09.727" v="1259" actId="20577"/>
          <ac:spMkLst>
            <pc:docMk/>
            <pc:sldMk cId="3175650824" sldId="259"/>
            <ac:spMk id="473" creationId="{F2BB3B47-1AF3-AFF9-38DA-65664B5A3373}"/>
          </ac:spMkLst>
        </pc:spChg>
        <pc:spChg chg="mod">
          <ac:chgData name="Julie Houghton" userId="8400d390-360a-409c-a123-307668254c78" providerId="ADAL" clId="{BF12CCDD-BC08-4D47-840D-3559C84DD7C9}" dt="2026-06-05T13:31:37.182" v="1149" actId="20577"/>
          <ac:spMkLst>
            <pc:docMk/>
            <pc:sldMk cId="3175650824" sldId="259"/>
            <ac:spMk id="474" creationId="{F3705F96-8E7A-5833-F928-A6FAFCF44656}"/>
          </ac:spMkLst>
        </pc:spChg>
        <pc:spChg chg="mod">
          <ac:chgData name="Julie Houghton" userId="8400d390-360a-409c-a123-307668254c78" providerId="ADAL" clId="{BF12CCDD-BC08-4D47-840D-3559C84DD7C9}" dt="2026-06-05T13:16:08.014" v="359" actId="1076"/>
          <ac:spMkLst>
            <pc:docMk/>
            <pc:sldMk cId="3175650824" sldId="259"/>
            <ac:spMk id="479" creationId="{1FE248F4-96E1-3351-82FD-E21DA7693EB5}"/>
          </ac:spMkLst>
        </pc:spChg>
        <pc:spChg chg="mod">
          <ac:chgData name="Julie Houghton" userId="8400d390-360a-409c-a123-307668254c78" providerId="ADAL" clId="{BF12CCDD-BC08-4D47-840D-3559C84DD7C9}" dt="2026-06-05T13:16:18.194" v="361" actId="1076"/>
          <ac:spMkLst>
            <pc:docMk/>
            <pc:sldMk cId="3175650824" sldId="259"/>
            <ac:spMk id="480" creationId="{2B4F2B46-3EFF-094F-6A9D-6C74D954DE53}"/>
          </ac:spMkLst>
        </pc:spChg>
        <pc:spChg chg="mod">
          <ac:chgData name="Julie Houghton" userId="8400d390-360a-409c-a123-307668254c78" providerId="ADAL" clId="{BF12CCDD-BC08-4D47-840D-3559C84DD7C9}" dt="2026-06-05T12:40:04.783" v="158" actId="20577"/>
          <ac:spMkLst>
            <pc:docMk/>
            <pc:sldMk cId="3175650824" sldId="259"/>
            <ac:spMk id="481" creationId="{00AAB601-7342-C89A-10B2-20A1A22553B3}"/>
          </ac:spMkLst>
        </pc:spChg>
        <pc:spChg chg="mod">
          <ac:chgData name="Julie Houghton" userId="8400d390-360a-409c-a123-307668254c78" providerId="ADAL" clId="{BF12CCDD-BC08-4D47-840D-3559C84DD7C9}" dt="2026-06-05T13:42:14.712" v="1265" actId="20577"/>
          <ac:spMkLst>
            <pc:docMk/>
            <pc:sldMk cId="3175650824" sldId="259"/>
            <ac:spMk id="2513" creationId="{EEA3CDE1-4694-A1EE-66B5-DAAC4CFCE0C1}"/>
          </ac:spMkLst>
        </pc:spChg>
        <pc:picChg chg="del">
          <ac:chgData name="Julie Houghton" userId="8400d390-360a-409c-a123-307668254c78" providerId="ADAL" clId="{BF12CCDD-BC08-4D47-840D-3559C84DD7C9}" dt="2026-06-05T12:26:53.130" v="54" actId="478"/>
          <ac:picMkLst>
            <pc:docMk/>
            <pc:sldMk cId="3175650824" sldId="259"/>
            <ac:picMk id="3" creationId="{173377FA-95EF-F1E8-B60C-234FE6DCC63D}"/>
          </ac:picMkLst>
        </pc:picChg>
        <pc:picChg chg="mod">
          <ac:chgData name="Julie Houghton" userId="8400d390-360a-409c-a123-307668254c78" providerId="ADAL" clId="{BF12CCDD-BC08-4D47-840D-3559C84DD7C9}" dt="2026-06-05T12:27:20.811" v="60" actId="1076"/>
          <ac:picMkLst>
            <pc:docMk/>
            <pc:sldMk cId="3175650824" sldId="259"/>
            <ac:picMk id="4" creationId="{908B5AAA-EF74-7D70-2BCF-5B18E997AB58}"/>
          </ac:picMkLst>
        </pc:picChg>
        <pc:picChg chg="del">
          <ac:chgData name="Julie Houghton" userId="8400d390-360a-409c-a123-307668254c78" providerId="ADAL" clId="{BF12CCDD-BC08-4D47-840D-3559C84DD7C9}" dt="2026-06-05T13:25:55.718" v="1081" actId="478"/>
          <ac:picMkLst>
            <pc:docMk/>
            <pc:sldMk cId="3175650824" sldId="259"/>
            <ac:picMk id="5" creationId="{F37749E7-5818-D0B1-72B1-21E2886D1BD5}"/>
          </ac:picMkLst>
        </pc:picChg>
        <pc:picChg chg="del">
          <ac:chgData name="Julie Houghton" userId="8400d390-360a-409c-a123-307668254c78" providerId="ADAL" clId="{BF12CCDD-BC08-4D47-840D-3559C84DD7C9}" dt="2026-06-05T12:15:42.844" v="17" actId="478"/>
          <ac:picMkLst>
            <pc:docMk/>
            <pc:sldMk cId="3175650824" sldId="259"/>
            <ac:picMk id="6" creationId="{AD983792-28C6-70B6-1CC7-761443B1DEB8}"/>
          </ac:picMkLst>
        </pc:picChg>
        <pc:picChg chg="add mod">
          <ac:chgData name="Julie Houghton" userId="8400d390-360a-409c-a123-307668254c78" providerId="ADAL" clId="{BF12CCDD-BC08-4D47-840D-3559C84DD7C9}" dt="2026-06-05T12:14:45.631" v="8" actId="14100"/>
          <ac:picMkLst>
            <pc:docMk/>
            <pc:sldMk cId="3175650824" sldId="259"/>
            <ac:picMk id="7" creationId="{68FDF7AB-7EC3-CAFF-AB12-269E21D765B8}"/>
          </ac:picMkLst>
        </pc:picChg>
        <pc:picChg chg="add mod">
          <ac:chgData name="Julie Houghton" userId="8400d390-360a-409c-a123-307668254c78" providerId="ADAL" clId="{BF12CCDD-BC08-4D47-840D-3559C84DD7C9}" dt="2026-06-05T12:15:11.110" v="12" actId="14100"/>
          <ac:picMkLst>
            <pc:docMk/>
            <pc:sldMk cId="3175650824" sldId="259"/>
            <ac:picMk id="9" creationId="{850C9C13-A4BE-06AC-76B4-9B77D0C99B5F}"/>
          </ac:picMkLst>
        </pc:picChg>
        <pc:picChg chg="add mod">
          <ac:chgData name="Julie Houghton" userId="8400d390-360a-409c-a123-307668254c78" providerId="ADAL" clId="{BF12CCDD-BC08-4D47-840D-3559C84DD7C9}" dt="2026-06-05T12:15:36.847" v="16" actId="14100"/>
          <ac:picMkLst>
            <pc:docMk/>
            <pc:sldMk cId="3175650824" sldId="259"/>
            <ac:picMk id="11" creationId="{0F68B299-94FF-B91B-5619-BB13A2C514DD}"/>
          </ac:picMkLst>
        </pc:picChg>
        <pc:picChg chg="add mod">
          <ac:chgData name="Julie Houghton" userId="8400d390-360a-409c-a123-307668254c78" providerId="ADAL" clId="{BF12CCDD-BC08-4D47-840D-3559C84DD7C9}" dt="2026-06-05T12:18:10.210" v="35" actId="1076"/>
          <ac:picMkLst>
            <pc:docMk/>
            <pc:sldMk cId="3175650824" sldId="259"/>
            <ac:picMk id="12" creationId="{1D412F78-15E4-F4FF-EE32-3167EDA7E35F}"/>
          </ac:picMkLst>
        </pc:picChg>
        <pc:picChg chg="add mod">
          <ac:chgData name="Julie Houghton" userId="8400d390-360a-409c-a123-307668254c78" providerId="ADAL" clId="{BF12CCDD-BC08-4D47-840D-3559C84DD7C9}" dt="2026-06-05T12:18:14.429" v="36" actId="1076"/>
          <ac:picMkLst>
            <pc:docMk/>
            <pc:sldMk cId="3175650824" sldId="259"/>
            <ac:picMk id="21" creationId="{ABB4FA5D-F3AD-73FB-77D1-EB0E94B49BCE}"/>
          </ac:picMkLst>
        </pc:picChg>
        <pc:picChg chg="add mod">
          <ac:chgData name="Julie Houghton" userId="8400d390-360a-409c-a123-307668254c78" providerId="ADAL" clId="{BF12CCDD-BC08-4D47-840D-3559C84DD7C9}" dt="2026-06-05T12:17:38.185" v="30" actId="14100"/>
          <ac:picMkLst>
            <pc:docMk/>
            <pc:sldMk cId="3175650824" sldId="259"/>
            <ac:picMk id="25" creationId="{7E75C005-E3C8-8043-E469-37C986205C02}"/>
          </ac:picMkLst>
        </pc:picChg>
        <pc:picChg chg="add mod">
          <ac:chgData name="Julie Houghton" userId="8400d390-360a-409c-a123-307668254c78" providerId="ADAL" clId="{BF12CCDD-BC08-4D47-840D-3559C84DD7C9}" dt="2026-06-05T12:18:21.483" v="37" actId="1076"/>
          <ac:picMkLst>
            <pc:docMk/>
            <pc:sldMk cId="3175650824" sldId="259"/>
            <ac:picMk id="29" creationId="{BE61ECAA-886D-638D-3929-31C2541BBCEF}"/>
          </ac:picMkLst>
        </pc:picChg>
        <pc:picChg chg="add mod">
          <ac:chgData name="Julie Houghton" userId="8400d390-360a-409c-a123-307668254c78" providerId="ADAL" clId="{BF12CCDD-BC08-4D47-840D-3559C84DD7C9}" dt="2026-06-05T13:15:50.386" v="355" actId="14100"/>
          <ac:picMkLst>
            <pc:docMk/>
            <pc:sldMk cId="3175650824" sldId="259"/>
            <ac:picMk id="36" creationId="{5BD88E43-5EB5-F38A-550D-0867B4104F9C}"/>
          </ac:picMkLst>
        </pc:picChg>
        <pc:picChg chg="del">
          <ac:chgData name="Julie Houghton" userId="8400d390-360a-409c-a123-307668254c78" providerId="ADAL" clId="{BF12CCDD-BC08-4D47-840D-3559C84DD7C9}" dt="2026-06-05T12:14:22.824" v="1" actId="478"/>
          <ac:picMkLst>
            <pc:docMk/>
            <pc:sldMk cId="3175650824" sldId="259"/>
            <ac:picMk id="37" creationId="{DE290D9E-ED80-9FD1-590F-29E5CC3E9425}"/>
          </ac:picMkLst>
        </pc:picChg>
        <pc:picChg chg="del">
          <ac:chgData name="Julie Houghton" userId="8400d390-360a-409c-a123-307668254c78" providerId="ADAL" clId="{BF12CCDD-BC08-4D47-840D-3559C84DD7C9}" dt="2026-06-05T12:14:23.655" v="2" actId="478"/>
          <ac:picMkLst>
            <pc:docMk/>
            <pc:sldMk cId="3175650824" sldId="259"/>
            <ac:picMk id="40" creationId="{E892965F-EB26-453C-D01D-48DAB215D394}"/>
          </ac:picMkLst>
        </pc:picChg>
        <pc:picChg chg="add del mod">
          <ac:chgData name="Julie Houghton" userId="8400d390-360a-409c-a123-307668254c78" providerId="ADAL" clId="{BF12CCDD-BC08-4D47-840D-3559C84DD7C9}" dt="2026-06-05T12:29:18.220" v="75" actId="478"/>
          <ac:picMkLst>
            <pc:docMk/>
            <pc:sldMk cId="3175650824" sldId="259"/>
            <ac:picMk id="41" creationId="{054C05A2-BF0D-B1FD-DAE7-7A48BE6C501A}"/>
          </ac:picMkLst>
        </pc:picChg>
        <pc:picChg chg="del">
          <ac:chgData name="Julie Houghton" userId="8400d390-360a-409c-a123-307668254c78" providerId="ADAL" clId="{BF12CCDD-BC08-4D47-840D-3559C84DD7C9}" dt="2026-06-05T12:15:46.274" v="19" actId="478"/>
          <ac:picMkLst>
            <pc:docMk/>
            <pc:sldMk cId="3175650824" sldId="259"/>
            <ac:picMk id="42" creationId="{F5EE4FE8-235E-16BB-EFF4-93E494A23DF8}"/>
          </ac:picMkLst>
        </pc:picChg>
        <pc:picChg chg="del">
          <ac:chgData name="Julie Houghton" userId="8400d390-360a-409c-a123-307668254c78" providerId="ADAL" clId="{BF12CCDD-BC08-4D47-840D-3559C84DD7C9}" dt="2026-06-05T12:15:43.934" v="18" actId="478"/>
          <ac:picMkLst>
            <pc:docMk/>
            <pc:sldMk cId="3175650824" sldId="259"/>
            <ac:picMk id="44" creationId="{82BB7542-B9A9-C9DF-BBAE-A88BF8309DCD}"/>
          </ac:picMkLst>
        </pc:picChg>
        <pc:picChg chg="add mod">
          <ac:chgData name="Julie Houghton" userId="8400d390-360a-409c-a123-307668254c78" providerId="ADAL" clId="{BF12CCDD-BC08-4D47-840D-3559C84DD7C9}" dt="2026-06-05T13:16:22.060" v="362" actId="1076"/>
          <ac:picMkLst>
            <pc:docMk/>
            <pc:sldMk cId="3175650824" sldId="259"/>
            <ac:picMk id="45" creationId="{E0C6AE5F-60A7-E645-45EE-1E9D7000ED0B}"/>
          </ac:picMkLst>
        </pc:picChg>
        <pc:picChg chg="del">
          <ac:chgData name="Julie Houghton" userId="8400d390-360a-409c-a123-307668254c78" providerId="ADAL" clId="{BF12CCDD-BC08-4D47-840D-3559C84DD7C9}" dt="2026-06-05T12:14:17.736" v="0" actId="478"/>
          <ac:picMkLst>
            <pc:docMk/>
            <pc:sldMk cId="3175650824" sldId="259"/>
            <ac:picMk id="46" creationId="{F7DE64B6-5210-7B13-6C33-55FCF6DE6C32}"/>
          </ac:picMkLst>
        </pc:picChg>
        <pc:picChg chg="mod">
          <ac:chgData name="Julie Houghton" userId="8400d390-360a-409c-a123-307668254c78" providerId="ADAL" clId="{BF12CCDD-BC08-4D47-840D-3559C84DD7C9}" dt="2026-06-05T12:18:05.755" v="34" actId="1076"/>
          <ac:picMkLst>
            <pc:docMk/>
            <pc:sldMk cId="3175650824" sldId="259"/>
            <ac:picMk id="50" creationId="{C20E0941-64A4-1939-7B80-C6DE3EF689BD}"/>
          </ac:picMkLst>
        </pc:picChg>
        <pc:picChg chg="add mod">
          <ac:chgData name="Julie Houghton" userId="8400d390-360a-409c-a123-307668254c78" providerId="ADAL" clId="{BF12CCDD-BC08-4D47-840D-3559C84DD7C9}" dt="2026-06-05T13:16:01.845" v="357" actId="1076"/>
          <ac:picMkLst>
            <pc:docMk/>
            <pc:sldMk cId="3175650824" sldId="259"/>
            <ac:picMk id="51" creationId="{3D189A1E-3496-3C2F-A589-FF54BD553B9E}"/>
          </ac:picMkLst>
        </pc:picChg>
        <pc:picChg chg="del">
          <ac:chgData name="Julie Houghton" userId="8400d390-360a-409c-a123-307668254c78" providerId="ADAL" clId="{BF12CCDD-BC08-4D47-840D-3559C84DD7C9}" dt="2026-06-05T12:17:26.381" v="27" actId="478"/>
          <ac:picMkLst>
            <pc:docMk/>
            <pc:sldMk cId="3175650824" sldId="259"/>
            <ac:picMk id="52" creationId="{410F461D-E256-2232-3F4C-4B3FCAE1C349}"/>
          </ac:picMkLst>
        </pc:picChg>
        <pc:picChg chg="del">
          <ac:chgData name="Julie Houghton" userId="8400d390-360a-409c-a123-307668254c78" providerId="ADAL" clId="{BF12CCDD-BC08-4D47-840D-3559C84DD7C9}" dt="2026-06-05T12:26:04.387" v="48" actId="478"/>
          <ac:picMkLst>
            <pc:docMk/>
            <pc:sldMk cId="3175650824" sldId="259"/>
            <ac:picMk id="54" creationId="{B015DD92-DC27-7D5A-E22C-0C341464077B}"/>
          </ac:picMkLst>
        </pc:picChg>
        <pc:picChg chg="add mod">
          <ac:chgData name="Julie Houghton" userId="8400d390-360a-409c-a123-307668254c78" providerId="ADAL" clId="{BF12CCDD-BC08-4D47-840D-3559C84DD7C9}" dt="2026-06-05T13:16:04.999" v="358" actId="1076"/>
          <ac:picMkLst>
            <pc:docMk/>
            <pc:sldMk cId="3175650824" sldId="259"/>
            <ac:picMk id="55" creationId="{853B7DCF-1565-CD5E-5DC8-294B69B0DB7C}"/>
          </ac:picMkLst>
        </pc:picChg>
        <pc:picChg chg="mod">
          <ac:chgData name="Julie Houghton" userId="8400d390-360a-409c-a123-307668254c78" providerId="ADAL" clId="{BF12CCDD-BC08-4D47-840D-3559C84DD7C9}" dt="2026-06-05T13:18:26.670" v="595" actId="14100"/>
          <ac:picMkLst>
            <pc:docMk/>
            <pc:sldMk cId="3175650824" sldId="259"/>
            <ac:picMk id="57" creationId="{D05FB174-4FA6-1E94-9F24-0DE72E0FD144}"/>
          </ac:picMkLst>
        </pc:picChg>
        <pc:picChg chg="add mod">
          <ac:chgData name="Julie Houghton" userId="8400d390-360a-409c-a123-307668254c78" providerId="ADAL" clId="{BF12CCDD-BC08-4D47-840D-3559C84DD7C9}" dt="2026-06-05T12:30:12.665" v="85" actId="1076"/>
          <ac:picMkLst>
            <pc:docMk/>
            <pc:sldMk cId="3175650824" sldId="259"/>
            <ac:picMk id="58" creationId="{972048DA-FC70-3590-23B5-93AB12A121C7}"/>
          </ac:picMkLst>
        </pc:picChg>
        <pc:picChg chg="del">
          <ac:chgData name="Julie Houghton" userId="8400d390-360a-409c-a123-307668254c78" providerId="ADAL" clId="{BF12CCDD-BC08-4D47-840D-3559C84DD7C9}" dt="2026-06-05T12:26:07.895" v="49" actId="478"/>
          <ac:picMkLst>
            <pc:docMk/>
            <pc:sldMk cId="3175650824" sldId="259"/>
            <ac:picMk id="59" creationId="{B80F9221-9560-8F05-B9F1-326FDA7F4EDB}"/>
          </ac:picMkLst>
        </pc:picChg>
        <pc:picChg chg="del">
          <ac:chgData name="Julie Houghton" userId="8400d390-360a-409c-a123-307668254c78" providerId="ADAL" clId="{BF12CCDD-BC08-4D47-840D-3559C84DD7C9}" dt="2026-06-05T12:18:49.072" v="39" actId="478"/>
          <ac:picMkLst>
            <pc:docMk/>
            <pc:sldMk cId="3175650824" sldId="259"/>
            <ac:picMk id="61" creationId="{844EA32B-A882-7BA4-B751-3CD76D957408}"/>
          </ac:picMkLst>
        </pc:picChg>
        <pc:picChg chg="add mod">
          <ac:chgData name="Julie Houghton" userId="8400d390-360a-409c-a123-307668254c78" providerId="ADAL" clId="{BF12CCDD-BC08-4D47-840D-3559C84DD7C9}" dt="2026-06-05T12:30:27.361" v="89" actId="1076"/>
          <ac:picMkLst>
            <pc:docMk/>
            <pc:sldMk cId="3175650824" sldId="259"/>
            <ac:picMk id="62" creationId="{D4DF31B0-B17B-A6BD-58D2-8028E34AB5AB}"/>
          </ac:picMkLst>
        </pc:picChg>
        <pc:picChg chg="add del mod">
          <ac:chgData name="Julie Houghton" userId="8400d390-360a-409c-a123-307668254c78" providerId="ADAL" clId="{BF12CCDD-BC08-4D47-840D-3559C84DD7C9}" dt="2026-06-05T13:35:03.793" v="1224" actId="478"/>
          <ac:picMkLst>
            <pc:docMk/>
            <pc:sldMk cId="3175650824" sldId="259"/>
            <ac:picMk id="448" creationId="{96461F28-7A5B-E03C-EE32-F5617F826A94}"/>
          </ac:picMkLst>
        </pc:picChg>
        <pc:picChg chg="del">
          <ac:chgData name="Julie Houghton" userId="8400d390-360a-409c-a123-307668254c78" providerId="ADAL" clId="{BF12CCDD-BC08-4D47-840D-3559C84DD7C9}" dt="2026-06-05T12:26:12.244" v="52" actId="478"/>
          <ac:picMkLst>
            <pc:docMk/>
            <pc:sldMk cId="3175650824" sldId="259"/>
            <ac:picMk id="449" creationId="{F36C446A-3578-F8C5-A8CF-FC79A25F2815}"/>
          </ac:picMkLst>
        </pc:picChg>
        <pc:picChg chg="del">
          <ac:chgData name="Julie Houghton" userId="8400d390-360a-409c-a123-307668254c78" providerId="ADAL" clId="{BF12CCDD-BC08-4D47-840D-3559C84DD7C9}" dt="2026-06-05T12:26:13.154" v="53" actId="478"/>
          <ac:picMkLst>
            <pc:docMk/>
            <pc:sldMk cId="3175650824" sldId="259"/>
            <ac:picMk id="451" creationId="{965C5B6F-3089-F1BB-0545-BF3B4214E7D7}"/>
          </ac:picMkLst>
        </pc:picChg>
        <pc:picChg chg="add mod">
          <ac:chgData name="Julie Houghton" userId="8400d390-360a-409c-a123-307668254c78" providerId="ADAL" clId="{BF12CCDD-BC08-4D47-840D-3559C84DD7C9}" dt="2026-06-05T13:31:16.493" v="1086" actId="1076"/>
          <ac:picMkLst>
            <pc:docMk/>
            <pc:sldMk cId="3175650824" sldId="259"/>
            <ac:picMk id="452" creationId="{A257DEEB-1543-1A87-6D25-8A05F4F4B95E}"/>
          </ac:picMkLst>
        </pc:picChg>
        <pc:picChg chg="del">
          <ac:chgData name="Julie Houghton" userId="8400d390-360a-409c-a123-307668254c78" providerId="ADAL" clId="{BF12CCDD-BC08-4D47-840D-3559C84DD7C9}" dt="2026-06-05T12:26:11.440" v="51" actId="478"/>
          <ac:picMkLst>
            <pc:docMk/>
            <pc:sldMk cId="3175650824" sldId="259"/>
            <ac:picMk id="453" creationId="{B61AEF23-4AA7-163A-57F9-EA7BF8037807}"/>
          </ac:picMkLst>
        </pc:picChg>
        <pc:picChg chg="del">
          <ac:chgData name="Julie Houghton" userId="8400d390-360a-409c-a123-307668254c78" providerId="ADAL" clId="{BF12CCDD-BC08-4D47-840D-3559C84DD7C9}" dt="2026-06-05T12:18:48.173" v="38" actId="478"/>
          <ac:picMkLst>
            <pc:docMk/>
            <pc:sldMk cId="3175650824" sldId="259"/>
            <ac:picMk id="455" creationId="{BAA417BB-8DDC-FDA0-B93D-B026C2013D78}"/>
          </ac:picMkLst>
        </pc:picChg>
        <pc:picChg chg="add mod">
          <ac:chgData name="Julie Houghton" userId="8400d390-360a-409c-a123-307668254c78" providerId="ADAL" clId="{BF12CCDD-BC08-4D47-840D-3559C84DD7C9}" dt="2026-06-05T13:34:33.150" v="1153" actId="14100"/>
          <ac:picMkLst>
            <pc:docMk/>
            <pc:sldMk cId="3175650824" sldId="259"/>
            <ac:picMk id="457" creationId="{E0E8C3A3-FF40-A8B3-B626-A3F5D2E60AF7}"/>
          </ac:picMkLst>
        </pc:picChg>
        <pc:picChg chg="del">
          <ac:chgData name="Julie Houghton" userId="8400d390-360a-409c-a123-307668254c78" providerId="ADAL" clId="{BF12CCDD-BC08-4D47-840D-3559C84DD7C9}" dt="2026-06-05T12:26:10.609" v="50" actId="478"/>
          <ac:picMkLst>
            <pc:docMk/>
            <pc:sldMk cId="3175650824" sldId="259"/>
            <ac:picMk id="458" creationId="{46478FEC-AE0C-FB36-0D14-60E00A5437AC}"/>
          </ac:picMkLst>
        </pc:picChg>
        <pc:picChg chg="add mod">
          <ac:chgData name="Julie Houghton" userId="8400d390-360a-409c-a123-307668254c78" providerId="ADAL" clId="{BF12CCDD-BC08-4D47-840D-3559C84DD7C9}" dt="2026-06-05T13:35:51.839" v="1230" actId="14100"/>
          <ac:picMkLst>
            <pc:docMk/>
            <pc:sldMk cId="3175650824" sldId="259"/>
            <ac:picMk id="466" creationId="{CD2EB961-5186-074C-DE8C-950AAB20A11A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EA99659-4E17-465F-8933-89200B0C1B4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18" tIns="45708" rIns="91418" bIns="45708" rtlCol="0"/>
          <a:lstStyle>
            <a:lvl1pPr algn="l" defTabSz="1094216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84FFEDC-5AF0-4F14-8268-1C21BE2452C8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49689" y="0"/>
            <a:ext cx="2946400" cy="496888"/>
          </a:xfrm>
          <a:prstGeom prst="rect">
            <a:avLst/>
          </a:prstGeom>
        </p:spPr>
        <p:txBody>
          <a:bodyPr vert="horz" lIns="91418" tIns="45708" rIns="91418" bIns="45708" rtlCol="0"/>
          <a:lstStyle>
            <a:lvl1pPr algn="r" defTabSz="1094216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63855C41-E1C6-4051-BD88-0BD13E02BC06}" type="datetimeFigureOut">
              <a:rPr lang="en-US"/>
              <a:pPr>
                <a:defRPr/>
              </a:pPr>
              <a:t>6/5/2026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7116F96D-353E-4F45-97ED-A5818D7630F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476500" y="1241425"/>
            <a:ext cx="184467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18" tIns="45708" rIns="91418" bIns="45708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B22946EE-4454-42CB-AEB8-E5C749B608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9451" y="4776790"/>
            <a:ext cx="5438775" cy="3908425"/>
          </a:xfrm>
          <a:prstGeom prst="rect">
            <a:avLst/>
          </a:prstGeom>
        </p:spPr>
        <p:txBody>
          <a:bodyPr vert="horz" lIns="91418" tIns="45708" rIns="91418" bIns="45708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CF664A-89B6-45D7-8A06-A9038DF2187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18" tIns="45708" rIns="91418" bIns="45708" rtlCol="0" anchor="b"/>
          <a:lstStyle>
            <a:lvl1pPr algn="l" defTabSz="1094216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41C1D9-DB61-4EE4-BC03-E0B170F822B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49689" y="9429750"/>
            <a:ext cx="2946400" cy="496888"/>
          </a:xfrm>
          <a:prstGeom prst="rect">
            <a:avLst/>
          </a:prstGeom>
        </p:spPr>
        <p:txBody>
          <a:bodyPr vert="horz" wrap="square" lIns="91418" tIns="45708" rIns="91418" bIns="45708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84ECC27-036F-499F-BA36-EF2715A713C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930275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65138" algn="l" defTabSz="930275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30275" algn="l" defTabSz="930275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95413" algn="l" defTabSz="930275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60550" algn="l" defTabSz="930275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326691" algn="l" defTabSz="930676" rtl="0" eaLnBrk="1" latinLnBrk="0" hangingPunct="1">
      <a:defRPr sz="1221" kern="1200">
        <a:solidFill>
          <a:schemeClr val="tx1"/>
        </a:solidFill>
        <a:latin typeface="+mn-lt"/>
        <a:ea typeface="+mn-ea"/>
        <a:cs typeface="+mn-cs"/>
      </a:defRPr>
    </a:lvl6pPr>
    <a:lvl7pPr marL="2792029" algn="l" defTabSz="930676" rtl="0" eaLnBrk="1" latinLnBrk="0" hangingPunct="1">
      <a:defRPr sz="1221" kern="1200">
        <a:solidFill>
          <a:schemeClr val="tx1"/>
        </a:solidFill>
        <a:latin typeface="+mn-lt"/>
        <a:ea typeface="+mn-ea"/>
        <a:cs typeface="+mn-cs"/>
      </a:defRPr>
    </a:lvl7pPr>
    <a:lvl8pPr marL="3257367" algn="l" defTabSz="930676" rtl="0" eaLnBrk="1" latinLnBrk="0" hangingPunct="1">
      <a:defRPr sz="1221" kern="1200">
        <a:solidFill>
          <a:schemeClr val="tx1"/>
        </a:solidFill>
        <a:latin typeface="+mn-lt"/>
        <a:ea typeface="+mn-ea"/>
        <a:cs typeface="+mn-cs"/>
      </a:defRPr>
    </a:lvl8pPr>
    <a:lvl9pPr marL="3722705" algn="l" defTabSz="930676" rtl="0" eaLnBrk="1" latinLnBrk="0" hangingPunct="1">
      <a:defRPr sz="1221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F60787-DD6B-E943-FD45-FB52606B8B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>
            <a:extLst>
              <a:ext uri="{FF2B5EF4-FFF2-40B4-BE49-F238E27FC236}">
                <a16:creationId xmlns:a16="http://schemas.microsoft.com/office/drawing/2014/main" id="{D27BBCFA-49ED-34BA-EA81-EA025FBC86C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4E622EC-575D-78E2-A802-E834937032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0456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100" name="Slide Number Placeholder 3">
            <a:extLst>
              <a:ext uri="{FF2B5EF4-FFF2-40B4-BE49-F238E27FC236}">
                <a16:creationId xmlns:a16="http://schemas.microsoft.com/office/drawing/2014/main" id="{59E440F5-B710-A9CC-EF9B-0BFC21CF8F7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774" indent="-285682" eaLnBrk="0" hangingPunct="0"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2729" indent="-228546" eaLnBrk="0" hangingPunct="0"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599820" indent="-228546" eaLnBrk="0" hangingPunct="0"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6913" indent="-228546" eaLnBrk="0" hangingPunct="0"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004" indent="-228546" defTabSz="109352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097" indent="-228546" defTabSz="109352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8188" indent="-228546" defTabSz="109352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5280" indent="-228546" defTabSz="109352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fld id="{62655CE4-D43B-4E05-A78D-641C02EA10D4}" type="slidenum">
              <a:rPr lang="en-US" altLang="en-US" sz="1200"/>
              <a:pPr eaLnBrk="1" hangingPunct="1"/>
              <a:t>1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15352910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9020" y="2886967"/>
            <a:ext cx="8262224" cy="6141438"/>
          </a:xfrm>
        </p:spPr>
        <p:txBody>
          <a:bodyPr anchor="b"/>
          <a:lstStyle>
            <a:lvl1pPr algn="ctr">
              <a:defRPr sz="637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5033" y="9265242"/>
            <a:ext cx="7290197" cy="4258988"/>
          </a:xfrm>
        </p:spPr>
        <p:txBody>
          <a:bodyPr/>
          <a:lstStyle>
            <a:lvl1pPr marL="0" indent="0" algn="ctr">
              <a:buNone/>
              <a:defRPr sz="2551"/>
            </a:lvl1pPr>
            <a:lvl2pPr marL="486004" indent="0" algn="ctr">
              <a:buNone/>
              <a:defRPr sz="2126"/>
            </a:lvl2pPr>
            <a:lvl3pPr marL="972007" indent="0" algn="ctr">
              <a:buNone/>
              <a:defRPr sz="1913"/>
            </a:lvl3pPr>
            <a:lvl4pPr marL="1458011" indent="0" algn="ctr">
              <a:buNone/>
              <a:defRPr sz="1701"/>
            </a:lvl4pPr>
            <a:lvl5pPr marL="1944014" indent="0" algn="ctr">
              <a:buNone/>
              <a:defRPr sz="1701"/>
            </a:lvl5pPr>
            <a:lvl6pPr marL="2430018" indent="0" algn="ctr">
              <a:buNone/>
              <a:defRPr sz="1701"/>
            </a:lvl6pPr>
            <a:lvl7pPr marL="2916022" indent="0" algn="ctr">
              <a:buNone/>
              <a:defRPr sz="1701"/>
            </a:lvl7pPr>
            <a:lvl8pPr marL="3402025" indent="0" algn="ctr">
              <a:buNone/>
              <a:defRPr sz="1701"/>
            </a:lvl8pPr>
            <a:lvl9pPr marL="3888029" indent="0" algn="ctr">
              <a:buNone/>
              <a:defRPr sz="1701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9BDEC8-7776-4BD9-94FC-952A9687BF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E50689-8348-40AB-8024-6D9833C0C22C}" type="datetimeFigureOut">
              <a:rPr lang="en-GB"/>
              <a:pPr>
                <a:defRPr/>
              </a:pPr>
              <a:t>05/06/2026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0B1E88-D5CC-4C32-A1A0-11BF66F5CB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B0A929-0B91-4F0B-93B1-AF18FF4AD2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B29528-573D-4C56-AFC1-E5E71C3FED9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56515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C9A373-E54A-4E2B-BBE9-68228FAC5D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AD7B6E-343C-47A1-80D8-FE317BA230F8}" type="datetimeFigureOut">
              <a:rPr lang="en-GB"/>
              <a:pPr>
                <a:defRPr/>
              </a:pPr>
              <a:t>05/06/2026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C5E084-10AE-4A2D-8C9E-9C023625D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1B736E-406E-4282-9296-31D22F4341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89B552-3DD3-4175-A226-F7405B1C7CD7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503064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3206" y="4397830"/>
            <a:ext cx="8383727" cy="7337874"/>
          </a:xfrm>
        </p:spPr>
        <p:txBody>
          <a:bodyPr anchor="b"/>
          <a:lstStyle>
            <a:lvl1pPr>
              <a:defRPr sz="637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3206" y="11805123"/>
            <a:ext cx="8383727" cy="3858814"/>
          </a:xfrm>
        </p:spPr>
        <p:txBody>
          <a:bodyPr/>
          <a:lstStyle>
            <a:lvl1pPr marL="0" indent="0">
              <a:buNone/>
              <a:defRPr sz="2551">
                <a:solidFill>
                  <a:schemeClr val="tx1"/>
                </a:solidFill>
              </a:defRPr>
            </a:lvl1pPr>
            <a:lvl2pPr marL="486004" indent="0">
              <a:buNone/>
              <a:defRPr sz="2126">
                <a:solidFill>
                  <a:schemeClr val="tx1">
                    <a:tint val="75000"/>
                  </a:schemeClr>
                </a:solidFill>
              </a:defRPr>
            </a:lvl2pPr>
            <a:lvl3pPr marL="972007" indent="0">
              <a:buNone/>
              <a:defRPr sz="1913">
                <a:solidFill>
                  <a:schemeClr val="tx1">
                    <a:tint val="75000"/>
                  </a:schemeClr>
                </a:solidFill>
              </a:defRPr>
            </a:lvl3pPr>
            <a:lvl4pPr marL="1458011" indent="0">
              <a:buNone/>
              <a:defRPr sz="1701">
                <a:solidFill>
                  <a:schemeClr val="tx1">
                    <a:tint val="75000"/>
                  </a:schemeClr>
                </a:solidFill>
              </a:defRPr>
            </a:lvl4pPr>
            <a:lvl5pPr marL="1944014" indent="0">
              <a:buNone/>
              <a:defRPr sz="1701">
                <a:solidFill>
                  <a:schemeClr val="tx1">
                    <a:tint val="75000"/>
                  </a:schemeClr>
                </a:solidFill>
              </a:defRPr>
            </a:lvl5pPr>
            <a:lvl6pPr marL="2430018" indent="0">
              <a:buNone/>
              <a:defRPr sz="1701">
                <a:solidFill>
                  <a:schemeClr val="tx1">
                    <a:tint val="75000"/>
                  </a:schemeClr>
                </a:solidFill>
              </a:defRPr>
            </a:lvl6pPr>
            <a:lvl7pPr marL="2916022" indent="0">
              <a:buNone/>
              <a:defRPr sz="1701">
                <a:solidFill>
                  <a:schemeClr val="tx1">
                    <a:tint val="75000"/>
                  </a:schemeClr>
                </a:solidFill>
              </a:defRPr>
            </a:lvl7pPr>
            <a:lvl8pPr marL="3402025" indent="0">
              <a:buNone/>
              <a:defRPr sz="1701">
                <a:solidFill>
                  <a:schemeClr val="tx1">
                    <a:tint val="75000"/>
                  </a:schemeClr>
                </a:solidFill>
              </a:defRPr>
            </a:lvl8pPr>
            <a:lvl9pPr marL="3888029" indent="0">
              <a:buNone/>
              <a:defRPr sz="170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BAD48E-1F98-4340-97CF-C3BBF1D21A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E096C7-2361-4768-96D2-1CC0F9B06F0C}" type="datetimeFigureOut">
              <a:rPr lang="en-GB"/>
              <a:pPr>
                <a:defRPr/>
              </a:pPr>
              <a:t>05/06/2026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61B373-0335-4F11-B999-391126ADBC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3F6FA1-3E07-4238-98ED-5E0F2569B6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4B0B12-399A-4526-99A2-AA97F19F2791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7149537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8268" y="4695913"/>
            <a:ext cx="4131112" cy="1119260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20883" y="4695913"/>
            <a:ext cx="4131112" cy="1119260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9B0FCEF5-B9C1-4CD4-BEA5-1B46D48DBF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34DCD8-734C-4B9F-BC3E-66A9CEBC4803}" type="datetimeFigureOut">
              <a:rPr lang="en-GB"/>
              <a:pPr>
                <a:defRPr/>
              </a:pPr>
              <a:t>05/06/2026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4B310ED-EB2C-45B0-86BE-4E695BB640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3F5C82A-B40E-43CB-9074-66934B47A9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156C08-9EF3-48D2-A5F8-5DFCCB8EC3C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588289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9534" y="939186"/>
            <a:ext cx="8383727" cy="340964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9535" y="4324325"/>
            <a:ext cx="4112126" cy="2119285"/>
          </a:xfrm>
        </p:spPr>
        <p:txBody>
          <a:bodyPr anchor="b"/>
          <a:lstStyle>
            <a:lvl1pPr marL="0" indent="0">
              <a:buNone/>
              <a:defRPr sz="2551" b="1"/>
            </a:lvl1pPr>
            <a:lvl2pPr marL="486004" indent="0">
              <a:buNone/>
              <a:defRPr sz="2126" b="1"/>
            </a:lvl2pPr>
            <a:lvl3pPr marL="972007" indent="0">
              <a:buNone/>
              <a:defRPr sz="1913" b="1"/>
            </a:lvl3pPr>
            <a:lvl4pPr marL="1458011" indent="0">
              <a:buNone/>
              <a:defRPr sz="1701" b="1"/>
            </a:lvl4pPr>
            <a:lvl5pPr marL="1944014" indent="0">
              <a:buNone/>
              <a:defRPr sz="1701" b="1"/>
            </a:lvl5pPr>
            <a:lvl6pPr marL="2430018" indent="0">
              <a:buNone/>
              <a:defRPr sz="1701" b="1"/>
            </a:lvl6pPr>
            <a:lvl7pPr marL="2916022" indent="0">
              <a:buNone/>
              <a:defRPr sz="1701" b="1"/>
            </a:lvl7pPr>
            <a:lvl8pPr marL="3402025" indent="0">
              <a:buNone/>
              <a:defRPr sz="1701" b="1"/>
            </a:lvl8pPr>
            <a:lvl9pPr marL="3888029" indent="0">
              <a:buNone/>
              <a:defRPr sz="1701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9535" y="6443610"/>
            <a:ext cx="4112126" cy="947757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20884" y="4324325"/>
            <a:ext cx="4132378" cy="2119285"/>
          </a:xfrm>
        </p:spPr>
        <p:txBody>
          <a:bodyPr anchor="b"/>
          <a:lstStyle>
            <a:lvl1pPr marL="0" indent="0">
              <a:buNone/>
              <a:defRPr sz="2551" b="1"/>
            </a:lvl1pPr>
            <a:lvl2pPr marL="486004" indent="0">
              <a:buNone/>
              <a:defRPr sz="2126" b="1"/>
            </a:lvl2pPr>
            <a:lvl3pPr marL="972007" indent="0">
              <a:buNone/>
              <a:defRPr sz="1913" b="1"/>
            </a:lvl3pPr>
            <a:lvl4pPr marL="1458011" indent="0">
              <a:buNone/>
              <a:defRPr sz="1701" b="1"/>
            </a:lvl4pPr>
            <a:lvl5pPr marL="1944014" indent="0">
              <a:buNone/>
              <a:defRPr sz="1701" b="1"/>
            </a:lvl5pPr>
            <a:lvl6pPr marL="2430018" indent="0">
              <a:buNone/>
              <a:defRPr sz="1701" b="1"/>
            </a:lvl6pPr>
            <a:lvl7pPr marL="2916022" indent="0">
              <a:buNone/>
              <a:defRPr sz="1701" b="1"/>
            </a:lvl7pPr>
            <a:lvl8pPr marL="3402025" indent="0">
              <a:buNone/>
              <a:defRPr sz="1701" b="1"/>
            </a:lvl8pPr>
            <a:lvl9pPr marL="3888029" indent="0">
              <a:buNone/>
              <a:defRPr sz="1701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20884" y="6443610"/>
            <a:ext cx="4132378" cy="947757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C0E4CD68-3FA3-4DE9-831B-BC425F1052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025CBE-F1C3-431A-983D-6ED9606BBFDB}" type="datetimeFigureOut">
              <a:rPr lang="en-GB"/>
              <a:pPr>
                <a:defRPr/>
              </a:pPr>
              <a:t>05/06/2026</a:t>
            </a:fld>
            <a:endParaRPr lang="en-GB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BD426C49-FBB6-4760-97FE-F3E234616C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3AC3DE7F-73B4-4DF4-AC2F-62D90A97B9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54FB95-2C14-43DB-AC8F-019C2035BCA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1316558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57BCC6B9-DEA6-48FA-B2D5-8B74320C2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FCC32E-F221-4D1D-8B93-633D8E540C0E}" type="datetimeFigureOut">
              <a:rPr lang="en-GB"/>
              <a:pPr>
                <a:defRPr/>
              </a:pPr>
              <a:t>05/06/2026</a:t>
            </a:fld>
            <a:endParaRPr lang="en-GB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90C1290F-A21C-466B-AC47-B767226A10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F64B3345-3BE4-45FD-8B3F-5248CBF51E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64AAF8-D935-42DF-B3C3-CB2F709A5BF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0298198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25262BC2-9F08-4DC7-800F-5A225A4AC0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A44F56-4C7B-4670-8495-1F995606A77A}" type="datetimeFigureOut">
              <a:rPr lang="en-GB"/>
              <a:pPr>
                <a:defRPr/>
              </a:pPr>
              <a:t>05/06/2026</a:t>
            </a:fld>
            <a:endParaRPr lang="en-GB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7D49C6CC-B87F-449B-B9BE-2BE91A083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216EDD05-1055-4CA7-8A73-8E43E1799F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A60A30-71CC-4FB0-87AB-E5C760C544E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155712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9534" y="1176020"/>
            <a:ext cx="3135038" cy="4116070"/>
          </a:xfrm>
        </p:spPr>
        <p:txBody>
          <a:bodyPr anchor="b"/>
          <a:lstStyle>
            <a:lvl1pPr>
              <a:defRPr sz="340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32378" y="2539880"/>
            <a:ext cx="4920883" cy="12536047"/>
          </a:xfrm>
        </p:spPr>
        <p:txBody>
          <a:bodyPr/>
          <a:lstStyle>
            <a:lvl1pPr>
              <a:defRPr sz="3402"/>
            </a:lvl1pPr>
            <a:lvl2pPr>
              <a:defRPr sz="2976"/>
            </a:lvl2pPr>
            <a:lvl3pPr>
              <a:defRPr sz="2551"/>
            </a:lvl3pPr>
            <a:lvl4pPr>
              <a:defRPr sz="2126"/>
            </a:lvl4pPr>
            <a:lvl5pPr>
              <a:defRPr sz="2126"/>
            </a:lvl5pPr>
            <a:lvl6pPr>
              <a:defRPr sz="2126"/>
            </a:lvl6pPr>
            <a:lvl7pPr>
              <a:defRPr sz="2126"/>
            </a:lvl7pPr>
            <a:lvl8pPr>
              <a:defRPr sz="2126"/>
            </a:lvl8pPr>
            <a:lvl9pPr>
              <a:defRPr sz="2126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9534" y="5292090"/>
            <a:ext cx="3135038" cy="9804251"/>
          </a:xfrm>
        </p:spPr>
        <p:txBody>
          <a:bodyPr/>
          <a:lstStyle>
            <a:lvl1pPr marL="0" indent="0">
              <a:buNone/>
              <a:defRPr sz="1701"/>
            </a:lvl1pPr>
            <a:lvl2pPr marL="486004" indent="0">
              <a:buNone/>
              <a:defRPr sz="1488"/>
            </a:lvl2pPr>
            <a:lvl3pPr marL="972007" indent="0">
              <a:buNone/>
              <a:defRPr sz="1276"/>
            </a:lvl3pPr>
            <a:lvl4pPr marL="1458011" indent="0">
              <a:buNone/>
              <a:defRPr sz="1063"/>
            </a:lvl4pPr>
            <a:lvl5pPr marL="1944014" indent="0">
              <a:buNone/>
              <a:defRPr sz="1063"/>
            </a:lvl5pPr>
            <a:lvl6pPr marL="2430018" indent="0">
              <a:buNone/>
              <a:defRPr sz="1063"/>
            </a:lvl6pPr>
            <a:lvl7pPr marL="2916022" indent="0">
              <a:buNone/>
              <a:defRPr sz="1063"/>
            </a:lvl7pPr>
            <a:lvl8pPr marL="3402025" indent="0">
              <a:buNone/>
              <a:defRPr sz="1063"/>
            </a:lvl8pPr>
            <a:lvl9pPr marL="3888029" indent="0">
              <a:buNone/>
              <a:defRPr sz="1063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5E846B9D-C5A4-489A-AE28-A0E53F2A8E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E7E030-AFD9-4A32-8D27-F0B19D8E4F7B}" type="datetimeFigureOut">
              <a:rPr lang="en-GB"/>
              <a:pPr>
                <a:defRPr/>
              </a:pPr>
              <a:t>05/06/2026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B18BA78-3040-4D60-8FB4-E0872B3BA8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D1936AC-0EA2-4682-9230-D1297CC828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82299A-1438-4288-B342-B53F9EBC0BF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144266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9534" y="1176020"/>
            <a:ext cx="3135038" cy="4116070"/>
          </a:xfrm>
        </p:spPr>
        <p:txBody>
          <a:bodyPr anchor="b"/>
          <a:lstStyle>
            <a:lvl1pPr>
              <a:defRPr sz="340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132378" y="2539880"/>
            <a:ext cx="4920883" cy="12536047"/>
          </a:xfrm>
        </p:spPr>
        <p:txBody>
          <a:bodyPr rtlCol="0">
            <a:normAutofit/>
          </a:bodyPr>
          <a:lstStyle>
            <a:lvl1pPr marL="0" indent="0">
              <a:buNone/>
              <a:defRPr sz="3402"/>
            </a:lvl1pPr>
            <a:lvl2pPr marL="486004" indent="0">
              <a:buNone/>
              <a:defRPr sz="2976"/>
            </a:lvl2pPr>
            <a:lvl3pPr marL="972007" indent="0">
              <a:buNone/>
              <a:defRPr sz="2551"/>
            </a:lvl3pPr>
            <a:lvl4pPr marL="1458011" indent="0">
              <a:buNone/>
              <a:defRPr sz="2126"/>
            </a:lvl4pPr>
            <a:lvl5pPr marL="1944014" indent="0">
              <a:buNone/>
              <a:defRPr sz="2126"/>
            </a:lvl5pPr>
            <a:lvl6pPr marL="2430018" indent="0">
              <a:buNone/>
              <a:defRPr sz="2126"/>
            </a:lvl6pPr>
            <a:lvl7pPr marL="2916022" indent="0">
              <a:buNone/>
              <a:defRPr sz="2126"/>
            </a:lvl7pPr>
            <a:lvl8pPr marL="3402025" indent="0">
              <a:buNone/>
              <a:defRPr sz="2126"/>
            </a:lvl8pPr>
            <a:lvl9pPr marL="3888029" indent="0">
              <a:buNone/>
              <a:defRPr sz="2126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9534" y="5292090"/>
            <a:ext cx="3135038" cy="9804251"/>
          </a:xfrm>
        </p:spPr>
        <p:txBody>
          <a:bodyPr/>
          <a:lstStyle>
            <a:lvl1pPr marL="0" indent="0">
              <a:buNone/>
              <a:defRPr sz="1701"/>
            </a:lvl1pPr>
            <a:lvl2pPr marL="486004" indent="0">
              <a:buNone/>
              <a:defRPr sz="1488"/>
            </a:lvl2pPr>
            <a:lvl3pPr marL="972007" indent="0">
              <a:buNone/>
              <a:defRPr sz="1276"/>
            </a:lvl3pPr>
            <a:lvl4pPr marL="1458011" indent="0">
              <a:buNone/>
              <a:defRPr sz="1063"/>
            </a:lvl4pPr>
            <a:lvl5pPr marL="1944014" indent="0">
              <a:buNone/>
              <a:defRPr sz="1063"/>
            </a:lvl5pPr>
            <a:lvl6pPr marL="2430018" indent="0">
              <a:buNone/>
              <a:defRPr sz="1063"/>
            </a:lvl6pPr>
            <a:lvl7pPr marL="2916022" indent="0">
              <a:buNone/>
              <a:defRPr sz="1063"/>
            </a:lvl7pPr>
            <a:lvl8pPr marL="3402025" indent="0">
              <a:buNone/>
              <a:defRPr sz="1063"/>
            </a:lvl8pPr>
            <a:lvl9pPr marL="3888029" indent="0">
              <a:buNone/>
              <a:defRPr sz="1063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67AA5B38-0A08-4497-A724-62A8B942BB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35A0DC-BCF3-4BFD-87F3-CE0A0154E512}" type="datetimeFigureOut">
              <a:rPr lang="en-GB"/>
              <a:pPr>
                <a:defRPr/>
              </a:pPr>
              <a:t>05/06/2026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F22E043-6002-43A2-A440-CE1A410E4E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18021DE-8B69-4029-A140-5A3BEB170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2C4705-EBD0-48F1-81A4-13887CB2D34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3311032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76C342-CAD2-4D7A-A35C-379FD02AD3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35C01C-8375-44C4-8CDF-B1B8C491AAF6}" type="datetimeFigureOut">
              <a:rPr lang="en-GB"/>
              <a:pPr>
                <a:defRPr/>
              </a:pPr>
              <a:t>05/06/2026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A5E7B2-8BBD-45ED-BA29-6429DF4679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B003EF-B869-4299-AEA3-00BF5E053A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5D1EED-DD41-405A-852C-5702EEB1129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61017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56064" y="939183"/>
            <a:ext cx="2095932" cy="1494933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8269" y="939183"/>
            <a:ext cx="6166292" cy="1494933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C96A75-51BA-4866-A8A1-DB78831D5D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EB95B5-0612-4491-9750-89C6F3581635}" type="datetimeFigureOut">
              <a:rPr lang="en-GB"/>
              <a:pPr>
                <a:defRPr/>
              </a:pPr>
              <a:t>05/06/2026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B66131-AFCD-45B4-BD58-FB54D4CCEF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9FD20B-8F9F-4AF9-A664-327110FA33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25C011-E1B4-42C2-9C68-AD9612F2548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23192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5CF5F577-0872-45BC-8086-63AA5945E5C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68338" y="939800"/>
            <a:ext cx="8383587" cy="340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936EB07F-A7AA-4D4A-AE1F-804C9B7B4A2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68338" y="4695825"/>
            <a:ext cx="8383587" cy="11193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FA878D-6A61-4877-9575-9D2FDF944B5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68338" y="16349663"/>
            <a:ext cx="2187575" cy="939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defTabSz="1094475" eaLnBrk="1" fontAlgn="auto" hangingPunct="1">
              <a:spcBef>
                <a:spcPts val="0"/>
              </a:spcBef>
              <a:spcAft>
                <a:spcPts val="0"/>
              </a:spcAft>
              <a:defRPr sz="1276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170160F-E00A-4D18-9541-12A69FACA95E}" type="datetimeFigureOut">
              <a:rPr lang="en-GB"/>
              <a:pPr>
                <a:defRPr/>
              </a:pPr>
              <a:t>05/06/2026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9F43CB-D355-4C9C-AFA0-89DE3A82A8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19450" y="16349663"/>
            <a:ext cx="3281363" cy="939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defTabSz="1094475" eaLnBrk="1" fontAlgn="auto" hangingPunct="1">
              <a:spcBef>
                <a:spcPts val="0"/>
              </a:spcBef>
              <a:spcAft>
                <a:spcPts val="0"/>
              </a:spcAft>
              <a:defRPr sz="1276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445B3E-3FAF-438B-9F19-4D4C588EC9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64350" y="16349663"/>
            <a:ext cx="2187575" cy="9398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213D0CEF-DE75-45B3-AF8D-6E4E73C62EAB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97155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97155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anose="020F0302020204030204" pitchFamily="34" charset="0"/>
        </a:defRPr>
      </a:lvl2pPr>
      <a:lvl3pPr algn="l" defTabSz="97155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anose="020F0302020204030204" pitchFamily="34" charset="0"/>
        </a:defRPr>
      </a:lvl3pPr>
      <a:lvl4pPr algn="l" defTabSz="97155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anose="020F0302020204030204" pitchFamily="34" charset="0"/>
        </a:defRPr>
      </a:lvl4pPr>
      <a:lvl5pPr algn="l" defTabSz="97155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971550" rtl="0" fontAlgn="base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971550" rtl="0" fontAlgn="base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971550" rtl="0" fontAlgn="base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971550" rtl="0" fontAlgn="base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42888" indent="-242888" algn="l" defTabSz="971550" rtl="0" eaLnBrk="0" fontAlgn="base" hangingPunct="0">
        <a:lnSpc>
          <a:spcPct val="90000"/>
        </a:lnSpc>
        <a:spcBef>
          <a:spcPts val="1063"/>
        </a:spcBef>
        <a:spcAft>
          <a:spcPct val="0"/>
        </a:spcAft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28663" indent="-242888" algn="l" defTabSz="971550" rtl="0" eaLnBrk="0" fontAlgn="base" hangingPunct="0">
        <a:lnSpc>
          <a:spcPct val="90000"/>
        </a:lnSpc>
        <a:spcBef>
          <a:spcPts val="538"/>
        </a:spcBef>
        <a:spcAft>
          <a:spcPct val="0"/>
        </a:spcAft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14438" indent="-242888" algn="l" defTabSz="971550" rtl="0" eaLnBrk="0" fontAlgn="base" hangingPunct="0">
        <a:lnSpc>
          <a:spcPct val="90000"/>
        </a:lnSpc>
        <a:spcBef>
          <a:spcPts val="538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700213" indent="-242888" algn="l" defTabSz="971550" rtl="0" eaLnBrk="0" fontAlgn="base" hangingPunct="0">
        <a:lnSpc>
          <a:spcPct val="90000"/>
        </a:lnSpc>
        <a:spcBef>
          <a:spcPts val="538"/>
        </a:spcBef>
        <a:spcAft>
          <a:spcPct val="0"/>
        </a:spcAft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185988" indent="-242888" algn="l" defTabSz="971550" rtl="0" eaLnBrk="0" fontAlgn="base" hangingPunct="0">
        <a:lnSpc>
          <a:spcPct val="90000"/>
        </a:lnSpc>
        <a:spcBef>
          <a:spcPts val="538"/>
        </a:spcBef>
        <a:spcAft>
          <a:spcPct val="0"/>
        </a:spcAft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673020" indent="-243002" algn="l" defTabSz="972007" rtl="0" eaLnBrk="1" latinLnBrk="0" hangingPunct="1">
        <a:lnSpc>
          <a:spcPct val="90000"/>
        </a:lnSpc>
        <a:spcBef>
          <a:spcPts val="532"/>
        </a:spcBef>
        <a:buFont typeface="Arial" panose="020B0604020202020204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6pPr>
      <a:lvl7pPr marL="3159023" indent="-243002" algn="l" defTabSz="972007" rtl="0" eaLnBrk="1" latinLnBrk="0" hangingPunct="1">
        <a:lnSpc>
          <a:spcPct val="90000"/>
        </a:lnSpc>
        <a:spcBef>
          <a:spcPts val="532"/>
        </a:spcBef>
        <a:buFont typeface="Arial" panose="020B0604020202020204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7pPr>
      <a:lvl8pPr marL="3645027" indent="-243002" algn="l" defTabSz="972007" rtl="0" eaLnBrk="1" latinLnBrk="0" hangingPunct="1">
        <a:lnSpc>
          <a:spcPct val="90000"/>
        </a:lnSpc>
        <a:spcBef>
          <a:spcPts val="532"/>
        </a:spcBef>
        <a:buFont typeface="Arial" panose="020B0604020202020204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8pPr>
      <a:lvl9pPr marL="4131031" indent="-243002" algn="l" defTabSz="972007" rtl="0" eaLnBrk="1" latinLnBrk="0" hangingPunct="1">
        <a:lnSpc>
          <a:spcPct val="90000"/>
        </a:lnSpc>
        <a:spcBef>
          <a:spcPts val="532"/>
        </a:spcBef>
        <a:buFont typeface="Arial" panose="020B0604020202020204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72007" rtl="0" eaLnBrk="1" latinLnBrk="0" hangingPunct="1">
        <a:defRPr sz="1913" kern="1200">
          <a:solidFill>
            <a:schemeClr val="tx1"/>
          </a:solidFill>
          <a:latin typeface="+mn-lt"/>
          <a:ea typeface="+mn-ea"/>
          <a:cs typeface="+mn-cs"/>
        </a:defRPr>
      </a:lvl1pPr>
      <a:lvl2pPr marL="486004" algn="l" defTabSz="972007" rtl="0" eaLnBrk="1" latinLnBrk="0" hangingPunct="1">
        <a:defRPr sz="1913" kern="1200">
          <a:solidFill>
            <a:schemeClr val="tx1"/>
          </a:solidFill>
          <a:latin typeface="+mn-lt"/>
          <a:ea typeface="+mn-ea"/>
          <a:cs typeface="+mn-cs"/>
        </a:defRPr>
      </a:lvl2pPr>
      <a:lvl3pPr marL="972007" algn="l" defTabSz="972007" rtl="0" eaLnBrk="1" latinLnBrk="0" hangingPunct="1">
        <a:defRPr sz="1913" kern="1200">
          <a:solidFill>
            <a:schemeClr val="tx1"/>
          </a:solidFill>
          <a:latin typeface="+mn-lt"/>
          <a:ea typeface="+mn-ea"/>
          <a:cs typeface="+mn-cs"/>
        </a:defRPr>
      </a:lvl3pPr>
      <a:lvl4pPr marL="1458011" algn="l" defTabSz="972007" rtl="0" eaLnBrk="1" latinLnBrk="0" hangingPunct="1">
        <a:defRPr sz="1913" kern="1200">
          <a:solidFill>
            <a:schemeClr val="tx1"/>
          </a:solidFill>
          <a:latin typeface="+mn-lt"/>
          <a:ea typeface="+mn-ea"/>
          <a:cs typeface="+mn-cs"/>
        </a:defRPr>
      </a:lvl4pPr>
      <a:lvl5pPr marL="1944014" algn="l" defTabSz="972007" rtl="0" eaLnBrk="1" latinLnBrk="0" hangingPunct="1">
        <a:defRPr sz="1913" kern="1200">
          <a:solidFill>
            <a:schemeClr val="tx1"/>
          </a:solidFill>
          <a:latin typeface="+mn-lt"/>
          <a:ea typeface="+mn-ea"/>
          <a:cs typeface="+mn-cs"/>
        </a:defRPr>
      </a:lvl5pPr>
      <a:lvl6pPr marL="2430018" algn="l" defTabSz="972007" rtl="0" eaLnBrk="1" latinLnBrk="0" hangingPunct="1">
        <a:defRPr sz="1913" kern="1200">
          <a:solidFill>
            <a:schemeClr val="tx1"/>
          </a:solidFill>
          <a:latin typeface="+mn-lt"/>
          <a:ea typeface="+mn-ea"/>
          <a:cs typeface="+mn-cs"/>
        </a:defRPr>
      </a:lvl6pPr>
      <a:lvl7pPr marL="2916022" algn="l" defTabSz="972007" rtl="0" eaLnBrk="1" latinLnBrk="0" hangingPunct="1">
        <a:defRPr sz="1913" kern="1200">
          <a:solidFill>
            <a:schemeClr val="tx1"/>
          </a:solidFill>
          <a:latin typeface="+mn-lt"/>
          <a:ea typeface="+mn-ea"/>
          <a:cs typeface="+mn-cs"/>
        </a:defRPr>
      </a:lvl7pPr>
      <a:lvl8pPr marL="3402025" algn="l" defTabSz="972007" rtl="0" eaLnBrk="1" latinLnBrk="0" hangingPunct="1">
        <a:defRPr sz="1913" kern="1200">
          <a:solidFill>
            <a:schemeClr val="tx1"/>
          </a:solidFill>
          <a:latin typeface="+mn-lt"/>
          <a:ea typeface="+mn-ea"/>
          <a:cs typeface="+mn-cs"/>
        </a:defRPr>
      </a:lvl8pPr>
      <a:lvl9pPr marL="3888029" algn="l" defTabSz="972007" rtl="0" eaLnBrk="1" latinLnBrk="0" hangingPunct="1">
        <a:defRPr sz="19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jpg"/><Relationship Id="rId3" Type="http://schemas.openxmlformats.org/officeDocument/2006/relationships/image" Target="../media/image1.png"/><Relationship Id="rId21" Type="http://schemas.openxmlformats.org/officeDocument/2006/relationships/image" Target="../media/image19.jpg"/><Relationship Id="rId7" Type="http://schemas.openxmlformats.org/officeDocument/2006/relationships/image" Target="../media/image5.png"/><Relationship Id="rId12" Type="http://schemas.openxmlformats.org/officeDocument/2006/relationships/image" Target="../media/image10.jpeg"/><Relationship Id="rId17" Type="http://schemas.openxmlformats.org/officeDocument/2006/relationships/image" Target="../media/image15.jp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24" Type="http://schemas.openxmlformats.org/officeDocument/2006/relationships/image" Target="../media/image22.jp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23" Type="http://schemas.openxmlformats.org/officeDocument/2006/relationships/image" Target="../media/image21.png"/><Relationship Id="rId10" Type="http://schemas.openxmlformats.org/officeDocument/2006/relationships/image" Target="../media/image8.png"/><Relationship Id="rId19" Type="http://schemas.openxmlformats.org/officeDocument/2006/relationships/image" Target="../media/image17.jp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Relationship Id="rId22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300EB7-1EAD-9082-E68A-E0EF7A4495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Block Arc 460">
            <a:extLst>
              <a:ext uri="{FF2B5EF4-FFF2-40B4-BE49-F238E27FC236}">
                <a16:creationId xmlns:a16="http://schemas.microsoft.com/office/drawing/2014/main" id="{4F3E8C9D-FB16-F7CD-B485-AC7F6E1A8E41}"/>
              </a:ext>
            </a:extLst>
          </p:cNvPr>
          <p:cNvSpPr/>
          <p:nvPr/>
        </p:nvSpPr>
        <p:spPr>
          <a:xfrm rot="5400000" flipH="1" flipV="1">
            <a:off x="719398" y="2367945"/>
            <a:ext cx="2925754" cy="3219295"/>
          </a:xfrm>
          <a:prstGeom prst="blockArc">
            <a:avLst>
              <a:gd name="adj1" fmla="val 16181927"/>
              <a:gd name="adj2" fmla="val 193372"/>
              <a:gd name="adj3" fmla="val 20876"/>
            </a:avLst>
          </a:prstGeom>
          <a:solidFill>
            <a:srgbClr val="FF7E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9447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155">
              <a:solidFill>
                <a:schemeClr val="tx1"/>
              </a:solidFill>
            </a:endParaRPr>
          </a:p>
        </p:txBody>
      </p:sp>
      <p:sp>
        <p:nvSpPr>
          <p:cNvPr id="460" name="Block Arc 459">
            <a:extLst>
              <a:ext uri="{FF2B5EF4-FFF2-40B4-BE49-F238E27FC236}">
                <a16:creationId xmlns:a16="http://schemas.microsoft.com/office/drawing/2014/main" id="{558486E2-69A6-6436-09FC-4964C8135783}"/>
              </a:ext>
            </a:extLst>
          </p:cNvPr>
          <p:cNvSpPr/>
          <p:nvPr/>
        </p:nvSpPr>
        <p:spPr>
          <a:xfrm rot="5400000" flipH="1">
            <a:off x="6736991" y="5586503"/>
            <a:ext cx="2924892" cy="2359185"/>
          </a:xfrm>
          <a:prstGeom prst="blockArc">
            <a:avLst>
              <a:gd name="adj1" fmla="val 16179373"/>
              <a:gd name="adj2" fmla="val 273870"/>
              <a:gd name="adj3" fmla="val 25876"/>
            </a:avLst>
          </a:prstGeom>
          <a:solidFill>
            <a:srgbClr val="FF7E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9447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155">
              <a:solidFill>
                <a:schemeClr val="tx1"/>
              </a:solidFill>
            </a:endParaRPr>
          </a:p>
        </p:txBody>
      </p:sp>
      <p:sp>
        <p:nvSpPr>
          <p:cNvPr id="47" name="Block Arc 46">
            <a:extLst>
              <a:ext uri="{FF2B5EF4-FFF2-40B4-BE49-F238E27FC236}">
                <a16:creationId xmlns:a16="http://schemas.microsoft.com/office/drawing/2014/main" id="{19861493-AE17-350C-3932-BC59DF1496EF}"/>
              </a:ext>
            </a:extLst>
          </p:cNvPr>
          <p:cNvSpPr/>
          <p:nvPr/>
        </p:nvSpPr>
        <p:spPr>
          <a:xfrm rot="5400000" flipH="1">
            <a:off x="6743082" y="11757248"/>
            <a:ext cx="2925754" cy="2359185"/>
          </a:xfrm>
          <a:prstGeom prst="blockArc">
            <a:avLst>
              <a:gd name="adj1" fmla="val 16179373"/>
              <a:gd name="adj2" fmla="val 273870"/>
              <a:gd name="adj3" fmla="val 25876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9447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155">
              <a:solidFill>
                <a:schemeClr val="tx1"/>
              </a:solidFill>
            </a:endParaRPr>
          </a:p>
        </p:txBody>
      </p:sp>
      <p:sp>
        <p:nvSpPr>
          <p:cNvPr id="133" name="Rectangle 132">
            <a:extLst>
              <a:ext uri="{FF2B5EF4-FFF2-40B4-BE49-F238E27FC236}">
                <a16:creationId xmlns:a16="http://schemas.microsoft.com/office/drawing/2014/main" id="{FF08BF88-4EDF-2FD5-DD66-F67E638D633B}"/>
              </a:ext>
            </a:extLst>
          </p:cNvPr>
          <p:cNvSpPr/>
          <p:nvPr/>
        </p:nvSpPr>
        <p:spPr>
          <a:xfrm>
            <a:off x="1614324" y="14459420"/>
            <a:ext cx="6773916" cy="622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9447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155"/>
          </a:p>
        </p:txBody>
      </p:sp>
      <p:sp>
        <p:nvSpPr>
          <p:cNvPr id="140" name="Block Arc 139">
            <a:extLst>
              <a:ext uri="{FF2B5EF4-FFF2-40B4-BE49-F238E27FC236}">
                <a16:creationId xmlns:a16="http://schemas.microsoft.com/office/drawing/2014/main" id="{72D45ED3-2172-C1A4-C4FF-6995B8884463}"/>
              </a:ext>
            </a:extLst>
          </p:cNvPr>
          <p:cNvSpPr/>
          <p:nvPr/>
        </p:nvSpPr>
        <p:spPr>
          <a:xfrm rot="5400000" flipH="1" flipV="1">
            <a:off x="710626" y="8204021"/>
            <a:ext cx="2925754" cy="3219295"/>
          </a:xfrm>
          <a:prstGeom prst="blockArc">
            <a:avLst>
              <a:gd name="adj1" fmla="val 16181927"/>
              <a:gd name="adj2" fmla="val 193372"/>
              <a:gd name="adj3" fmla="val 20876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9447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155">
              <a:solidFill>
                <a:schemeClr val="tx1"/>
              </a:solidFill>
            </a:endParaRPr>
          </a:p>
        </p:txBody>
      </p:sp>
      <p:sp>
        <p:nvSpPr>
          <p:cNvPr id="2513" name="TextBox 1">
            <a:extLst>
              <a:ext uri="{FF2B5EF4-FFF2-40B4-BE49-F238E27FC236}">
                <a16:creationId xmlns:a16="http://schemas.microsoft.com/office/drawing/2014/main" id="{EEA3CDE1-4694-A1EE-66B5-DAAC4CFCE0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72186" y="267492"/>
            <a:ext cx="512611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 eaLnBrk="0" hangingPunct="0"/>
            <a:r>
              <a:rPr lang="en-GB" altLang="en-US" sz="3600" b="1">
                <a:solidFill>
                  <a:srgbClr val="365F92"/>
                </a:solidFill>
                <a:latin typeface="Bahnschrift SemiLight SemiConde" panose="020B0502040204020203" pitchFamily="34" charset="0"/>
              </a:rPr>
              <a:t>Computer Science </a:t>
            </a:r>
            <a:endParaRPr lang="en-GB" altLang="en-US" sz="3600" b="1" dirty="0">
              <a:solidFill>
                <a:srgbClr val="365F92"/>
              </a:solidFill>
              <a:latin typeface="Bahnschrift SemiLight SemiConde" panose="020B0502040204020203" pitchFamily="34" charset="0"/>
            </a:endParaRPr>
          </a:p>
          <a:p>
            <a:pPr algn="r" eaLnBrk="0" hangingPunct="0"/>
            <a:r>
              <a:rPr lang="en-GB" altLang="en-US" sz="3600" b="1" dirty="0">
                <a:solidFill>
                  <a:srgbClr val="365F92"/>
                </a:solidFill>
                <a:latin typeface="Bahnschrift SemiLight SemiConde" panose="020B0502040204020203" pitchFamily="34" charset="0"/>
              </a:rPr>
              <a:t>Reading Journey</a:t>
            </a:r>
          </a:p>
        </p:txBody>
      </p:sp>
      <p:sp>
        <p:nvSpPr>
          <p:cNvPr id="562" name="Rectangle 561">
            <a:extLst>
              <a:ext uri="{FF2B5EF4-FFF2-40B4-BE49-F238E27FC236}">
                <a16:creationId xmlns:a16="http://schemas.microsoft.com/office/drawing/2014/main" id="{21058E76-3901-FA26-4450-8AC899833A32}"/>
              </a:ext>
            </a:extLst>
          </p:cNvPr>
          <p:cNvSpPr/>
          <p:nvPr/>
        </p:nvSpPr>
        <p:spPr>
          <a:xfrm>
            <a:off x="1521577" y="11486607"/>
            <a:ext cx="6805659" cy="61759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9447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155"/>
          </a:p>
        </p:txBody>
      </p:sp>
      <p:sp>
        <p:nvSpPr>
          <p:cNvPr id="591" name="Rectangle 140">
            <a:extLst>
              <a:ext uri="{FF2B5EF4-FFF2-40B4-BE49-F238E27FC236}">
                <a16:creationId xmlns:a16="http://schemas.microsoft.com/office/drawing/2014/main" id="{768BDD98-3C87-9BA9-C85A-DFA8D4BB4A48}"/>
              </a:ext>
            </a:extLst>
          </p:cNvPr>
          <p:cNvSpPr/>
          <p:nvPr/>
        </p:nvSpPr>
        <p:spPr>
          <a:xfrm>
            <a:off x="2002875" y="8379368"/>
            <a:ext cx="6805659" cy="628650"/>
          </a:xfrm>
          <a:custGeom>
            <a:avLst/>
            <a:gdLst>
              <a:gd name="connsiteX0" fmla="*/ 0 w 5909338"/>
              <a:gd name="connsiteY0" fmla="*/ 0 h 642380"/>
              <a:gd name="connsiteX1" fmla="*/ 5909338 w 5909338"/>
              <a:gd name="connsiteY1" fmla="*/ 0 h 642380"/>
              <a:gd name="connsiteX2" fmla="*/ 5909338 w 5909338"/>
              <a:gd name="connsiteY2" fmla="*/ 642380 h 642380"/>
              <a:gd name="connsiteX3" fmla="*/ 0 w 5909338"/>
              <a:gd name="connsiteY3" fmla="*/ 642380 h 642380"/>
              <a:gd name="connsiteX4" fmla="*/ 0 w 5909338"/>
              <a:gd name="connsiteY4" fmla="*/ 0 h 642380"/>
              <a:gd name="connsiteX0" fmla="*/ 0 w 5909338"/>
              <a:gd name="connsiteY0" fmla="*/ 0 h 642380"/>
              <a:gd name="connsiteX1" fmla="*/ 5909338 w 5909338"/>
              <a:gd name="connsiteY1" fmla="*/ 0 h 642380"/>
              <a:gd name="connsiteX2" fmla="*/ 5909338 w 5909338"/>
              <a:gd name="connsiteY2" fmla="*/ 637185 h 642380"/>
              <a:gd name="connsiteX3" fmla="*/ 0 w 5909338"/>
              <a:gd name="connsiteY3" fmla="*/ 642380 h 642380"/>
              <a:gd name="connsiteX4" fmla="*/ 0 w 5909338"/>
              <a:gd name="connsiteY4" fmla="*/ 0 h 642380"/>
              <a:gd name="connsiteX0" fmla="*/ 0 w 5909338"/>
              <a:gd name="connsiteY0" fmla="*/ 0 h 642381"/>
              <a:gd name="connsiteX1" fmla="*/ 5909338 w 5909338"/>
              <a:gd name="connsiteY1" fmla="*/ 0 h 642381"/>
              <a:gd name="connsiteX2" fmla="*/ 5831406 w 5909338"/>
              <a:gd name="connsiteY2" fmla="*/ 642381 h 642381"/>
              <a:gd name="connsiteX3" fmla="*/ 0 w 5909338"/>
              <a:gd name="connsiteY3" fmla="*/ 642380 h 642381"/>
              <a:gd name="connsiteX4" fmla="*/ 0 w 5909338"/>
              <a:gd name="connsiteY4" fmla="*/ 0 h 642381"/>
              <a:gd name="connsiteX0" fmla="*/ 0 w 5909338"/>
              <a:gd name="connsiteY0" fmla="*/ 0 h 652772"/>
              <a:gd name="connsiteX1" fmla="*/ 5909338 w 5909338"/>
              <a:gd name="connsiteY1" fmla="*/ 0 h 652772"/>
              <a:gd name="connsiteX2" fmla="*/ 5826211 w 5909338"/>
              <a:gd name="connsiteY2" fmla="*/ 652772 h 652772"/>
              <a:gd name="connsiteX3" fmla="*/ 0 w 5909338"/>
              <a:gd name="connsiteY3" fmla="*/ 642380 h 652772"/>
              <a:gd name="connsiteX4" fmla="*/ 0 w 5909338"/>
              <a:gd name="connsiteY4" fmla="*/ 0 h 652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9338" h="652772">
                <a:moveTo>
                  <a:pt x="0" y="0"/>
                </a:moveTo>
                <a:lnTo>
                  <a:pt x="5909338" y="0"/>
                </a:lnTo>
                <a:lnTo>
                  <a:pt x="5826211" y="652772"/>
                </a:lnTo>
                <a:lnTo>
                  <a:pt x="0" y="64238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9447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155"/>
          </a:p>
        </p:txBody>
      </p:sp>
      <p:pic>
        <p:nvPicPr>
          <p:cNvPr id="1051" name="Picture 20" descr="See the source image">
            <a:extLst>
              <a:ext uri="{FF2B5EF4-FFF2-40B4-BE49-F238E27FC236}">
                <a16:creationId xmlns:a16="http://schemas.microsoft.com/office/drawing/2014/main" id="{035AB0EB-C9FE-B70A-40CC-DE7F27A56F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082319" y="-6306948"/>
            <a:ext cx="76666" cy="76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Picture 64" descr="A black background with blue text&#10;&#10;AI-generated content may be incorrect.">
            <a:extLst>
              <a:ext uri="{FF2B5EF4-FFF2-40B4-BE49-F238E27FC236}">
                <a16:creationId xmlns:a16="http://schemas.microsoft.com/office/drawing/2014/main" id="{E055A4EF-CFCE-0D2F-E35E-E1D030DBCD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3029" y="-77037"/>
            <a:ext cx="4634502" cy="1877184"/>
          </a:xfrm>
          <a:prstGeom prst="rect">
            <a:avLst/>
          </a:prstGeom>
        </p:spPr>
      </p:pic>
      <p:sp>
        <p:nvSpPr>
          <p:cNvPr id="67" name="Rectangle 66">
            <a:extLst>
              <a:ext uri="{FF2B5EF4-FFF2-40B4-BE49-F238E27FC236}">
                <a16:creationId xmlns:a16="http://schemas.microsoft.com/office/drawing/2014/main" id="{CE2F430F-273E-FD80-6800-677FB0CFF4F8}"/>
              </a:ext>
            </a:extLst>
          </p:cNvPr>
          <p:cNvSpPr/>
          <p:nvPr/>
        </p:nvSpPr>
        <p:spPr>
          <a:xfrm>
            <a:off x="161548" y="174085"/>
            <a:ext cx="9397165" cy="17292129"/>
          </a:xfrm>
          <a:custGeom>
            <a:avLst/>
            <a:gdLst>
              <a:gd name="csX0" fmla="*/ 0 w 9397165"/>
              <a:gd name="csY0" fmla="*/ 0 h 17292129"/>
              <a:gd name="csX1" fmla="*/ 577254 w 9397165"/>
              <a:gd name="csY1" fmla="*/ 0 h 17292129"/>
              <a:gd name="csX2" fmla="*/ 966566 w 9397165"/>
              <a:gd name="csY2" fmla="*/ 0 h 17292129"/>
              <a:gd name="csX3" fmla="*/ 1825735 w 9397165"/>
              <a:gd name="csY3" fmla="*/ 0 h 17292129"/>
              <a:gd name="csX4" fmla="*/ 2402989 w 9397165"/>
              <a:gd name="csY4" fmla="*/ 0 h 17292129"/>
              <a:gd name="csX5" fmla="*/ 2980244 w 9397165"/>
              <a:gd name="csY5" fmla="*/ 0 h 17292129"/>
              <a:gd name="csX6" fmla="*/ 3839413 w 9397165"/>
              <a:gd name="csY6" fmla="*/ 0 h 17292129"/>
              <a:gd name="csX7" fmla="*/ 4322696 w 9397165"/>
              <a:gd name="csY7" fmla="*/ 0 h 17292129"/>
              <a:gd name="csX8" fmla="*/ 5181865 w 9397165"/>
              <a:gd name="csY8" fmla="*/ 0 h 17292129"/>
              <a:gd name="csX9" fmla="*/ 6041035 w 9397165"/>
              <a:gd name="csY9" fmla="*/ 0 h 17292129"/>
              <a:gd name="csX10" fmla="*/ 6712261 w 9397165"/>
              <a:gd name="csY10" fmla="*/ 0 h 17292129"/>
              <a:gd name="csX11" fmla="*/ 7571430 w 9397165"/>
              <a:gd name="csY11" fmla="*/ 0 h 17292129"/>
              <a:gd name="csX12" fmla="*/ 8148685 w 9397165"/>
              <a:gd name="csY12" fmla="*/ 0 h 17292129"/>
              <a:gd name="csX13" fmla="*/ 8725939 w 9397165"/>
              <a:gd name="csY13" fmla="*/ 0 h 17292129"/>
              <a:gd name="csX14" fmla="*/ 9397165 w 9397165"/>
              <a:gd name="csY14" fmla="*/ 0 h 17292129"/>
              <a:gd name="csX15" fmla="*/ 9397165 w 9397165"/>
              <a:gd name="csY15" fmla="*/ 518764 h 17292129"/>
              <a:gd name="csX16" fmla="*/ 9397165 w 9397165"/>
              <a:gd name="csY16" fmla="*/ 1210449 h 17292129"/>
              <a:gd name="csX17" fmla="*/ 9397165 w 9397165"/>
              <a:gd name="csY17" fmla="*/ 2075055 h 17292129"/>
              <a:gd name="csX18" fmla="*/ 9397165 w 9397165"/>
              <a:gd name="csY18" fmla="*/ 2939662 h 17292129"/>
              <a:gd name="csX19" fmla="*/ 9397165 w 9397165"/>
              <a:gd name="csY19" fmla="*/ 3804268 h 17292129"/>
              <a:gd name="csX20" fmla="*/ 9397165 w 9397165"/>
              <a:gd name="csY20" fmla="*/ 3977190 h 17292129"/>
              <a:gd name="csX21" fmla="*/ 9397165 w 9397165"/>
              <a:gd name="csY21" fmla="*/ 4323032 h 17292129"/>
              <a:gd name="csX22" fmla="*/ 9397165 w 9397165"/>
              <a:gd name="csY22" fmla="*/ 5187639 h 17292129"/>
              <a:gd name="csX23" fmla="*/ 9397165 w 9397165"/>
              <a:gd name="csY23" fmla="*/ 5706403 h 17292129"/>
              <a:gd name="csX24" fmla="*/ 9397165 w 9397165"/>
              <a:gd name="csY24" fmla="*/ 6052245 h 17292129"/>
              <a:gd name="csX25" fmla="*/ 9397165 w 9397165"/>
              <a:gd name="csY25" fmla="*/ 6916852 h 17292129"/>
              <a:gd name="csX26" fmla="*/ 9397165 w 9397165"/>
              <a:gd name="csY26" fmla="*/ 7608537 h 17292129"/>
              <a:gd name="csX27" fmla="*/ 9397165 w 9397165"/>
              <a:gd name="csY27" fmla="*/ 8300222 h 17292129"/>
              <a:gd name="csX28" fmla="*/ 9397165 w 9397165"/>
              <a:gd name="csY28" fmla="*/ 9337750 h 17292129"/>
              <a:gd name="csX29" fmla="*/ 9397165 w 9397165"/>
              <a:gd name="csY29" fmla="*/ 10202356 h 17292129"/>
              <a:gd name="csX30" fmla="*/ 9397165 w 9397165"/>
              <a:gd name="csY30" fmla="*/ 10375277 h 17292129"/>
              <a:gd name="csX31" fmla="*/ 9397165 w 9397165"/>
              <a:gd name="csY31" fmla="*/ 10894041 h 17292129"/>
              <a:gd name="csX32" fmla="*/ 9397165 w 9397165"/>
              <a:gd name="csY32" fmla="*/ 11931569 h 17292129"/>
              <a:gd name="csX33" fmla="*/ 9397165 w 9397165"/>
              <a:gd name="csY33" fmla="*/ 12623254 h 17292129"/>
              <a:gd name="csX34" fmla="*/ 9397165 w 9397165"/>
              <a:gd name="csY34" fmla="*/ 13487861 h 17292129"/>
              <a:gd name="csX35" fmla="*/ 9397165 w 9397165"/>
              <a:gd name="csY35" fmla="*/ 14006624 h 17292129"/>
              <a:gd name="csX36" fmla="*/ 9397165 w 9397165"/>
              <a:gd name="csY36" fmla="*/ 14698310 h 17292129"/>
              <a:gd name="csX37" fmla="*/ 9397165 w 9397165"/>
              <a:gd name="csY37" fmla="*/ 15735837 h 17292129"/>
              <a:gd name="csX38" fmla="*/ 9397165 w 9397165"/>
              <a:gd name="csY38" fmla="*/ 16081680 h 17292129"/>
              <a:gd name="csX39" fmla="*/ 9397165 w 9397165"/>
              <a:gd name="csY39" fmla="*/ 17292129 h 17292129"/>
              <a:gd name="csX40" fmla="*/ 8913882 w 9397165"/>
              <a:gd name="csY40" fmla="*/ 17292129 h 17292129"/>
              <a:gd name="csX41" fmla="*/ 8336628 w 9397165"/>
              <a:gd name="csY41" fmla="*/ 17292129 h 17292129"/>
              <a:gd name="csX42" fmla="*/ 7665402 w 9397165"/>
              <a:gd name="csY42" fmla="*/ 17292129 h 17292129"/>
              <a:gd name="csX43" fmla="*/ 7182119 w 9397165"/>
              <a:gd name="csY43" fmla="*/ 17292129 h 17292129"/>
              <a:gd name="csX44" fmla="*/ 6322950 w 9397165"/>
              <a:gd name="csY44" fmla="*/ 17292129 h 17292129"/>
              <a:gd name="csX45" fmla="*/ 5651724 w 9397165"/>
              <a:gd name="csY45" fmla="*/ 17292129 h 17292129"/>
              <a:gd name="csX46" fmla="*/ 4792554 w 9397165"/>
              <a:gd name="csY46" fmla="*/ 17292129 h 17292129"/>
              <a:gd name="csX47" fmla="*/ 4027356 w 9397165"/>
              <a:gd name="csY47" fmla="*/ 17292129 h 17292129"/>
              <a:gd name="csX48" fmla="*/ 3450102 w 9397165"/>
              <a:gd name="csY48" fmla="*/ 17292129 h 17292129"/>
              <a:gd name="csX49" fmla="*/ 2684904 w 9397165"/>
              <a:gd name="csY49" fmla="*/ 17292129 h 17292129"/>
              <a:gd name="csX50" fmla="*/ 2201622 w 9397165"/>
              <a:gd name="csY50" fmla="*/ 17292129 h 17292129"/>
              <a:gd name="csX51" fmla="*/ 1530395 w 9397165"/>
              <a:gd name="csY51" fmla="*/ 17292129 h 17292129"/>
              <a:gd name="csX52" fmla="*/ 1141084 w 9397165"/>
              <a:gd name="csY52" fmla="*/ 17292129 h 17292129"/>
              <a:gd name="csX53" fmla="*/ 0 w 9397165"/>
              <a:gd name="csY53" fmla="*/ 17292129 h 17292129"/>
              <a:gd name="csX54" fmla="*/ 0 w 9397165"/>
              <a:gd name="csY54" fmla="*/ 16600444 h 17292129"/>
              <a:gd name="csX55" fmla="*/ 0 w 9397165"/>
              <a:gd name="csY55" fmla="*/ 15735837 h 17292129"/>
              <a:gd name="csX56" fmla="*/ 0 w 9397165"/>
              <a:gd name="csY56" fmla="*/ 14871231 h 17292129"/>
              <a:gd name="csX57" fmla="*/ 0 w 9397165"/>
              <a:gd name="csY57" fmla="*/ 14525388 h 17292129"/>
              <a:gd name="csX58" fmla="*/ 0 w 9397165"/>
              <a:gd name="csY58" fmla="*/ 13487861 h 17292129"/>
              <a:gd name="csX59" fmla="*/ 0 w 9397165"/>
              <a:gd name="csY59" fmla="*/ 12796175 h 17292129"/>
              <a:gd name="csX60" fmla="*/ 0 w 9397165"/>
              <a:gd name="csY60" fmla="*/ 12623254 h 17292129"/>
              <a:gd name="csX61" fmla="*/ 0 w 9397165"/>
              <a:gd name="csY61" fmla="*/ 11931569 h 17292129"/>
              <a:gd name="csX62" fmla="*/ 0 w 9397165"/>
              <a:gd name="csY62" fmla="*/ 11412805 h 17292129"/>
              <a:gd name="csX63" fmla="*/ 0 w 9397165"/>
              <a:gd name="csY63" fmla="*/ 10894041 h 17292129"/>
              <a:gd name="csX64" fmla="*/ 0 w 9397165"/>
              <a:gd name="csY64" fmla="*/ 10375277 h 17292129"/>
              <a:gd name="csX65" fmla="*/ 0 w 9397165"/>
              <a:gd name="csY65" fmla="*/ 9856514 h 17292129"/>
              <a:gd name="csX66" fmla="*/ 0 w 9397165"/>
              <a:gd name="csY66" fmla="*/ 8991907 h 17292129"/>
              <a:gd name="csX67" fmla="*/ 0 w 9397165"/>
              <a:gd name="csY67" fmla="*/ 8300222 h 17292129"/>
              <a:gd name="csX68" fmla="*/ 0 w 9397165"/>
              <a:gd name="csY68" fmla="*/ 8127301 h 17292129"/>
              <a:gd name="csX69" fmla="*/ 0 w 9397165"/>
              <a:gd name="csY69" fmla="*/ 7608537 h 17292129"/>
              <a:gd name="csX70" fmla="*/ 0 w 9397165"/>
              <a:gd name="csY70" fmla="*/ 6743930 h 17292129"/>
              <a:gd name="csX71" fmla="*/ 0 w 9397165"/>
              <a:gd name="csY71" fmla="*/ 6398088 h 17292129"/>
              <a:gd name="csX72" fmla="*/ 0 w 9397165"/>
              <a:gd name="csY72" fmla="*/ 5360560 h 17292129"/>
              <a:gd name="csX73" fmla="*/ 0 w 9397165"/>
              <a:gd name="csY73" fmla="*/ 4323032 h 17292129"/>
              <a:gd name="csX74" fmla="*/ 0 w 9397165"/>
              <a:gd name="csY74" fmla="*/ 3631347 h 17292129"/>
              <a:gd name="csX75" fmla="*/ 0 w 9397165"/>
              <a:gd name="csY75" fmla="*/ 2593819 h 17292129"/>
              <a:gd name="csX76" fmla="*/ 0 w 9397165"/>
              <a:gd name="csY76" fmla="*/ 1902134 h 17292129"/>
              <a:gd name="csX77" fmla="*/ 0 w 9397165"/>
              <a:gd name="csY77" fmla="*/ 1037528 h 17292129"/>
              <a:gd name="csX78" fmla="*/ 0 w 9397165"/>
              <a:gd name="csY78" fmla="*/ 864606 h 17292129"/>
              <a:gd name="csX79" fmla="*/ 0 w 9397165"/>
              <a:gd name="csY79" fmla="*/ 0 h 1729212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</a:cxnLst>
            <a:rect l="l" t="t" r="r" b="b"/>
            <a:pathLst>
              <a:path w="9397165" h="17292129" extrusionOk="0">
                <a:moveTo>
                  <a:pt x="0" y="0"/>
                </a:moveTo>
                <a:cubicBezTo>
                  <a:pt x="122370" y="-26698"/>
                  <a:pt x="293705" y="-11110"/>
                  <a:pt x="577254" y="0"/>
                </a:cubicBezTo>
                <a:cubicBezTo>
                  <a:pt x="860803" y="11110"/>
                  <a:pt x="879440" y="-12772"/>
                  <a:pt x="966566" y="0"/>
                </a:cubicBezTo>
                <a:cubicBezTo>
                  <a:pt x="1053692" y="12772"/>
                  <a:pt x="1581956" y="-2924"/>
                  <a:pt x="1825735" y="0"/>
                </a:cubicBezTo>
                <a:cubicBezTo>
                  <a:pt x="2069514" y="2924"/>
                  <a:pt x="2158375" y="-18249"/>
                  <a:pt x="2402989" y="0"/>
                </a:cubicBezTo>
                <a:cubicBezTo>
                  <a:pt x="2647603" y="18249"/>
                  <a:pt x="2841419" y="10425"/>
                  <a:pt x="2980244" y="0"/>
                </a:cubicBezTo>
                <a:cubicBezTo>
                  <a:pt x="3119069" y="-10425"/>
                  <a:pt x="3429330" y="-20218"/>
                  <a:pt x="3839413" y="0"/>
                </a:cubicBezTo>
                <a:cubicBezTo>
                  <a:pt x="4249496" y="20218"/>
                  <a:pt x="4132966" y="-5785"/>
                  <a:pt x="4322696" y="0"/>
                </a:cubicBezTo>
                <a:cubicBezTo>
                  <a:pt x="4512426" y="5785"/>
                  <a:pt x="4890156" y="33255"/>
                  <a:pt x="5181865" y="0"/>
                </a:cubicBezTo>
                <a:cubicBezTo>
                  <a:pt x="5473574" y="-33255"/>
                  <a:pt x="5848539" y="18561"/>
                  <a:pt x="6041035" y="0"/>
                </a:cubicBezTo>
                <a:cubicBezTo>
                  <a:pt x="6233531" y="-18561"/>
                  <a:pt x="6406126" y="-19677"/>
                  <a:pt x="6712261" y="0"/>
                </a:cubicBezTo>
                <a:cubicBezTo>
                  <a:pt x="7018396" y="19677"/>
                  <a:pt x="7271710" y="29309"/>
                  <a:pt x="7571430" y="0"/>
                </a:cubicBezTo>
                <a:cubicBezTo>
                  <a:pt x="7871150" y="-29309"/>
                  <a:pt x="8014676" y="20309"/>
                  <a:pt x="8148685" y="0"/>
                </a:cubicBezTo>
                <a:cubicBezTo>
                  <a:pt x="8282694" y="-20309"/>
                  <a:pt x="8495700" y="-26225"/>
                  <a:pt x="8725939" y="0"/>
                </a:cubicBezTo>
                <a:cubicBezTo>
                  <a:pt x="8956178" y="26225"/>
                  <a:pt x="9253320" y="10206"/>
                  <a:pt x="9397165" y="0"/>
                </a:cubicBezTo>
                <a:cubicBezTo>
                  <a:pt x="9417406" y="151241"/>
                  <a:pt x="9423021" y="321008"/>
                  <a:pt x="9397165" y="518764"/>
                </a:cubicBezTo>
                <a:cubicBezTo>
                  <a:pt x="9371309" y="716520"/>
                  <a:pt x="9424381" y="1030659"/>
                  <a:pt x="9397165" y="1210449"/>
                </a:cubicBezTo>
                <a:cubicBezTo>
                  <a:pt x="9369949" y="1390240"/>
                  <a:pt x="9423691" y="1805430"/>
                  <a:pt x="9397165" y="2075055"/>
                </a:cubicBezTo>
                <a:cubicBezTo>
                  <a:pt x="9370639" y="2344680"/>
                  <a:pt x="9414034" y="2558939"/>
                  <a:pt x="9397165" y="2939662"/>
                </a:cubicBezTo>
                <a:cubicBezTo>
                  <a:pt x="9380296" y="3320385"/>
                  <a:pt x="9384711" y="3604713"/>
                  <a:pt x="9397165" y="3804268"/>
                </a:cubicBezTo>
                <a:cubicBezTo>
                  <a:pt x="9409619" y="4003823"/>
                  <a:pt x="9403955" y="3899311"/>
                  <a:pt x="9397165" y="3977190"/>
                </a:cubicBezTo>
                <a:cubicBezTo>
                  <a:pt x="9390375" y="4055069"/>
                  <a:pt x="9383069" y="4251825"/>
                  <a:pt x="9397165" y="4323032"/>
                </a:cubicBezTo>
                <a:cubicBezTo>
                  <a:pt x="9411261" y="4394239"/>
                  <a:pt x="9376409" y="4942144"/>
                  <a:pt x="9397165" y="5187639"/>
                </a:cubicBezTo>
                <a:cubicBezTo>
                  <a:pt x="9417921" y="5433134"/>
                  <a:pt x="9420851" y="5582065"/>
                  <a:pt x="9397165" y="5706403"/>
                </a:cubicBezTo>
                <a:cubicBezTo>
                  <a:pt x="9373479" y="5830741"/>
                  <a:pt x="9412209" y="5913989"/>
                  <a:pt x="9397165" y="6052245"/>
                </a:cubicBezTo>
                <a:cubicBezTo>
                  <a:pt x="9382121" y="6190501"/>
                  <a:pt x="9384600" y="6579522"/>
                  <a:pt x="9397165" y="6916852"/>
                </a:cubicBezTo>
                <a:cubicBezTo>
                  <a:pt x="9409730" y="7254182"/>
                  <a:pt x="9398432" y="7339122"/>
                  <a:pt x="9397165" y="7608537"/>
                </a:cubicBezTo>
                <a:cubicBezTo>
                  <a:pt x="9395898" y="7877952"/>
                  <a:pt x="9392644" y="8102042"/>
                  <a:pt x="9397165" y="8300222"/>
                </a:cubicBezTo>
                <a:cubicBezTo>
                  <a:pt x="9401686" y="8498402"/>
                  <a:pt x="9415432" y="8955454"/>
                  <a:pt x="9397165" y="9337750"/>
                </a:cubicBezTo>
                <a:cubicBezTo>
                  <a:pt x="9378898" y="9720046"/>
                  <a:pt x="9433884" y="9882452"/>
                  <a:pt x="9397165" y="10202356"/>
                </a:cubicBezTo>
                <a:cubicBezTo>
                  <a:pt x="9360446" y="10522260"/>
                  <a:pt x="9404035" y="10293502"/>
                  <a:pt x="9397165" y="10375277"/>
                </a:cubicBezTo>
                <a:cubicBezTo>
                  <a:pt x="9390295" y="10457052"/>
                  <a:pt x="9377873" y="10749853"/>
                  <a:pt x="9397165" y="10894041"/>
                </a:cubicBezTo>
                <a:cubicBezTo>
                  <a:pt x="9416457" y="11038229"/>
                  <a:pt x="9430588" y="11458303"/>
                  <a:pt x="9397165" y="11931569"/>
                </a:cubicBezTo>
                <a:cubicBezTo>
                  <a:pt x="9363742" y="12404835"/>
                  <a:pt x="9411345" y="12282532"/>
                  <a:pt x="9397165" y="12623254"/>
                </a:cubicBezTo>
                <a:cubicBezTo>
                  <a:pt x="9382985" y="12963976"/>
                  <a:pt x="9436232" y="13089332"/>
                  <a:pt x="9397165" y="13487861"/>
                </a:cubicBezTo>
                <a:cubicBezTo>
                  <a:pt x="9358098" y="13886390"/>
                  <a:pt x="9403451" y="13878332"/>
                  <a:pt x="9397165" y="14006624"/>
                </a:cubicBezTo>
                <a:cubicBezTo>
                  <a:pt x="9390879" y="14134916"/>
                  <a:pt x="9425601" y="14414866"/>
                  <a:pt x="9397165" y="14698310"/>
                </a:cubicBezTo>
                <a:cubicBezTo>
                  <a:pt x="9368729" y="14981754"/>
                  <a:pt x="9423253" y="15455579"/>
                  <a:pt x="9397165" y="15735837"/>
                </a:cubicBezTo>
                <a:cubicBezTo>
                  <a:pt x="9371077" y="16016095"/>
                  <a:pt x="9386006" y="15991112"/>
                  <a:pt x="9397165" y="16081680"/>
                </a:cubicBezTo>
                <a:cubicBezTo>
                  <a:pt x="9408324" y="16172248"/>
                  <a:pt x="9415839" y="16827677"/>
                  <a:pt x="9397165" y="17292129"/>
                </a:cubicBezTo>
                <a:cubicBezTo>
                  <a:pt x="9271440" y="17314062"/>
                  <a:pt x="9144477" y="17295825"/>
                  <a:pt x="8913882" y="17292129"/>
                </a:cubicBezTo>
                <a:cubicBezTo>
                  <a:pt x="8683287" y="17288433"/>
                  <a:pt x="8604698" y="17274884"/>
                  <a:pt x="8336628" y="17292129"/>
                </a:cubicBezTo>
                <a:cubicBezTo>
                  <a:pt x="8068558" y="17309374"/>
                  <a:pt x="7979113" y="17305323"/>
                  <a:pt x="7665402" y="17292129"/>
                </a:cubicBezTo>
                <a:cubicBezTo>
                  <a:pt x="7351691" y="17278935"/>
                  <a:pt x="7338911" y="17287229"/>
                  <a:pt x="7182119" y="17292129"/>
                </a:cubicBezTo>
                <a:cubicBezTo>
                  <a:pt x="7025327" y="17297029"/>
                  <a:pt x="6576577" y="17258143"/>
                  <a:pt x="6322950" y="17292129"/>
                </a:cubicBezTo>
                <a:cubicBezTo>
                  <a:pt x="6069323" y="17326115"/>
                  <a:pt x="5971046" y="17321656"/>
                  <a:pt x="5651724" y="17292129"/>
                </a:cubicBezTo>
                <a:cubicBezTo>
                  <a:pt x="5332402" y="17262602"/>
                  <a:pt x="4991087" y="17251475"/>
                  <a:pt x="4792554" y="17292129"/>
                </a:cubicBezTo>
                <a:cubicBezTo>
                  <a:pt x="4594021" y="17332784"/>
                  <a:pt x="4212024" y="17264765"/>
                  <a:pt x="4027356" y="17292129"/>
                </a:cubicBezTo>
                <a:cubicBezTo>
                  <a:pt x="3842688" y="17319493"/>
                  <a:pt x="3566582" y="17286825"/>
                  <a:pt x="3450102" y="17292129"/>
                </a:cubicBezTo>
                <a:cubicBezTo>
                  <a:pt x="3333622" y="17297433"/>
                  <a:pt x="3033189" y="17302249"/>
                  <a:pt x="2684904" y="17292129"/>
                </a:cubicBezTo>
                <a:cubicBezTo>
                  <a:pt x="2336619" y="17282009"/>
                  <a:pt x="2382505" y="17273750"/>
                  <a:pt x="2201622" y="17292129"/>
                </a:cubicBezTo>
                <a:cubicBezTo>
                  <a:pt x="2020739" y="17310508"/>
                  <a:pt x="1785145" y="17266745"/>
                  <a:pt x="1530395" y="17292129"/>
                </a:cubicBezTo>
                <a:cubicBezTo>
                  <a:pt x="1275645" y="17317513"/>
                  <a:pt x="1237638" y="17275030"/>
                  <a:pt x="1141084" y="17292129"/>
                </a:cubicBezTo>
                <a:cubicBezTo>
                  <a:pt x="1044530" y="17309228"/>
                  <a:pt x="544186" y="17320232"/>
                  <a:pt x="0" y="17292129"/>
                </a:cubicBezTo>
                <a:cubicBezTo>
                  <a:pt x="-21222" y="17153054"/>
                  <a:pt x="-2575" y="16801405"/>
                  <a:pt x="0" y="16600444"/>
                </a:cubicBezTo>
                <a:cubicBezTo>
                  <a:pt x="2575" y="16399483"/>
                  <a:pt x="-7560" y="16132525"/>
                  <a:pt x="0" y="15735837"/>
                </a:cubicBezTo>
                <a:cubicBezTo>
                  <a:pt x="7560" y="15339149"/>
                  <a:pt x="-32714" y="15164562"/>
                  <a:pt x="0" y="14871231"/>
                </a:cubicBezTo>
                <a:cubicBezTo>
                  <a:pt x="32714" y="14577900"/>
                  <a:pt x="-1453" y="14667480"/>
                  <a:pt x="0" y="14525388"/>
                </a:cubicBezTo>
                <a:cubicBezTo>
                  <a:pt x="1453" y="14383296"/>
                  <a:pt x="-31450" y="13801030"/>
                  <a:pt x="0" y="13487861"/>
                </a:cubicBezTo>
                <a:cubicBezTo>
                  <a:pt x="31450" y="13174692"/>
                  <a:pt x="12697" y="13001279"/>
                  <a:pt x="0" y="12796175"/>
                </a:cubicBezTo>
                <a:cubicBezTo>
                  <a:pt x="-12697" y="12591071"/>
                  <a:pt x="5580" y="12697477"/>
                  <a:pt x="0" y="12623254"/>
                </a:cubicBezTo>
                <a:cubicBezTo>
                  <a:pt x="-5580" y="12549031"/>
                  <a:pt x="-23921" y="12076182"/>
                  <a:pt x="0" y="11931569"/>
                </a:cubicBezTo>
                <a:cubicBezTo>
                  <a:pt x="23921" y="11786956"/>
                  <a:pt x="9198" y="11646568"/>
                  <a:pt x="0" y="11412805"/>
                </a:cubicBezTo>
                <a:cubicBezTo>
                  <a:pt x="-9198" y="11179042"/>
                  <a:pt x="5328" y="11048809"/>
                  <a:pt x="0" y="10894041"/>
                </a:cubicBezTo>
                <a:cubicBezTo>
                  <a:pt x="-5328" y="10739273"/>
                  <a:pt x="-23822" y="10605369"/>
                  <a:pt x="0" y="10375277"/>
                </a:cubicBezTo>
                <a:cubicBezTo>
                  <a:pt x="23822" y="10145185"/>
                  <a:pt x="-9160" y="9969075"/>
                  <a:pt x="0" y="9856514"/>
                </a:cubicBezTo>
                <a:cubicBezTo>
                  <a:pt x="9160" y="9743953"/>
                  <a:pt x="-14019" y="9224962"/>
                  <a:pt x="0" y="8991907"/>
                </a:cubicBezTo>
                <a:cubicBezTo>
                  <a:pt x="14019" y="8758852"/>
                  <a:pt x="11675" y="8637730"/>
                  <a:pt x="0" y="8300222"/>
                </a:cubicBezTo>
                <a:cubicBezTo>
                  <a:pt x="-11675" y="7962714"/>
                  <a:pt x="-2119" y="8206129"/>
                  <a:pt x="0" y="8127301"/>
                </a:cubicBezTo>
                <a:cubicBezTo>
                  <a:pt x="2119" y="8048473"/>
                  <a:pt x="5765" y="7858380"/>
                  <a:pt x="0" y="7608537"/>
                </a:cubicBezTo>
                <a:cubicBezTo>
                  <a:pt x="-5765" y="7358694"/>
                  <a:pt x="6021" y="7022244"/>
                  <a:pt x="0" y="6743930"/>
                </a:cubicBezTo>
                <a:cubicBezTo>
                  <a:pt x="-6021" y="6465616"/>
                  <a:pt x="-244" y="6518626"/>
                  <a:pt x="0" y="6398088"/>
                </a:cubicBezTo>
                <a:cubicBezTo>
                  <a:pt x="244" y="6277550"/>
                  <a:pt x="-36183" y="5593456"/>
                  <a:pt x="0" y="5360560"/>
                </a:cubicBezTo>
                <a:cubicBezTo>
                  <a:pt x="36183" y="5127664"/>
                  <a:pt x="33812" y="4825885"/>
                  <a:pt x="0" y="4323032"/>
                </a:cubicBezTo>
                <a:cubicBezTo>
                  <a:pt x="-33812" y="3820179"/>
                  <a:pt x="29042" y="3856849"/>
                  <a:pt x="0" y="3631347"/>
                </a:cubicBezTo>
                <a:cubicBezTo>
                  <a:pt x="-29042" y="3405845"/>
                  <a:pt x="-31423" y="3092381"/>
                  <a:pt x="0" y="2593819"/>
                </a:cubicBezTo>
                <a:cubicBezTo>
                  <a:pt x="31423" y="2095257"/>
                  <a:pt x="-503" y="2197590"/>
                  <a:pt x="0" y="1902134"/>
                </a:cubicBezTo>
                <a:cubicBezTo>
                  <a:pt x="503" y="1606679"/>
                  <a:pt x="16268" y="1246646"/>
                  <a:pt x="0" y="1037528"/>
                </a:cubicBezTo>
                <a:cubicBezTo>
                  <a:pt x="-16268" y="828410"/>
                  <a:pt x="4510" y="915764"/>
                  <a:pt x="0" y="864606"/>
                </a:cubicBezTo>
                <a:cubicBezTo>
                  <a:pt x="-4510" y="813448"/>
                  <a:pt x="-2843" y="183781"/>
                  <a:pt x="0" y="0"/>
                </a:cubicBezTo>
                <a:close/>
              </a:path>
            </a:pathLst>
          </a:custGeom>
          <a:noFill/>
          <a:ln w="57150">
            <a:solidFill>
              <a:srgbClr val="365F92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9" name="Bent Arrow 168">
            <a:extLst>
              <a:ext uri="{FF2B5EF4-FFF2-40B4-BE49-F238E27FC236}">
                <a16:creationId xmlns:a16="http://schemas.microsoft.com/office/drawing/2014/main" id="{7121A9A8-1298-C498-0821-1E9CD6497DC9}"/>
              </a:ext>
            </a:extLst>
          </p:cNvPr>
          <p:cNvSpPr/>
          <p:nvPr/>
        </p:nvSpPr>
        <p:spPr>
          <a:xfrm rot="5400000" flipH="1" flipV="1">
            <a:off x="450935" y="10895235"/>
            <a:ext cx="1059525" cy="1081760"/>
          </a:xfrm>
          <a:prstGeom prst="bentArrow">
            <a:avLst>
              <a:gd name="adj1" fmla="val 32272"/>
              <a:gd name="adj2" fmla="val 36877"/>
              <a:gd name="adj3" fmla="val 25000"/>
              <a:gd name="adj4" fmla="val 48598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70" name="Bent Arrow 169">
            <a:extLst>
              <a:ext uri="{FF2B5EF4-FFF2-40B4-BE49-F238E27FC236}">
                <a16:creationId xmlns:a16="http://schemas.microsoft.com/office/drawing/2014/main" id="{9624681F-E6AE-11B1-B097-ED13021AE15B}"/>
              </a:ext>
            </a:extLst>
          </p:cNvPr>
          <p:cNvSpPr/>
          <p:nvPr/>
        </p:nvSpPr>
        <p:spPr>
          <a:xfrm rot="5400000" flipH="1">
            <a:off x="8164252" y="13719171"/>
            <a:ext cx="1418970" cy="1026642"/>
          </a:xfrm>
          <a:prstGeom prst="bentArrow">
            <a:avLst>
              <a:gd name="adj1" fmla="val 32272"/>
              <a:gd name="adj2" fmla="val 38142"/>
              <a:gd name="adj3" fmla="val 25000"/>
              <a:gd name="adj4" fmla="val 44355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FCCA03A-10E4-5913-44F7-E3099EA6EAD5}"/>
              </a:ext>
            </a:extLst>
          </p:cNvPr>
          <p:cNvSpPr txBox="1"/>
          <p:nvPr/>
        </p:nvSpPr>
        <p:spPr>
          <a:xfrm>
            <a:off x="1830119" y="15915042"/>
            <a:ext cx="1652446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1100" b="1" dirty="0">
                <a:solidFill>
                  <a:srgbClr val="630084"/>
                </a:solidFill>
              </a:rPr>
              <a:t>Grace Hopper </a:t>
            </a:r>
          </a:p>
          <a:p>
            <a:pPr algn="ctr">
              <a:buNone/>
            </a:pPr>
            <a:r>
              <a:rPr lang="en-GB" sz="1100" b="1" i="0" dirty="0">
                <a:solidFill>
                  <a:srgbClr val="630084"/>
                </a:solidFill>
                <a:effectLst/>
              </a:rPr>
              <a:t>Queen of computer code</a:t>
            </a:r>
          </a:p>
          <a:p>
            <a:pPr algn="ctr">
              <a:buNone/>
            </a:pPr>
            <a:r>
              <a:rPr lang="en-GB" sz="1100" i="0" dirty="0">
                <a:solidFill>
                  <a:srgbClr val="630084"/>
                </a:solidFill>
                <a:effectLst/>
              </a:rPr>
              <a:t>by </a:t>
            </a:r>
            <a:r>
              <a:rPr lang="en-GB" sz="1100" i="1" dirty="0">
                <a:solidFill>
                  <a:srgbClr val="630084"/>
                </a:solidFill>
              </a:rPr>
              <a:t>Laurie </a:t>
            </a:r>
            <a:r>
              <a:rPr lang="en-GB" sz="1100" i="1" dirty="0" err="1">
                <a:solidFill>
                  <a:srgbClr val="630084"/>
                </a:solidFill>
              </a:rPr>
              <a:t>Wallmark</a:t>
            </a:r>
            <a:endParaRPr lang="en-GB" sz="1100" i="1" dirty="0">
              <a:solidFill>
                <a:srgbClr val="630084"/>
              </a:solidFill>
              <a:effectLst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754ACE-6A83-EB8F-30C1-50CF9AA7D7E7}"/>
              </a:ext>
            </a:extLst>
          </p:cNvPr>
          <p:cNvSpPr txBox="1"/>
          <p:nvPr/>
        </p:nvSpPr>
        <p:spPr>
          <a:xfrm>
            <a:off x="3503309" y="15949170"/>
            <a:ext cx="1586134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1100" b="1" dirty="0">
                <a:solidFill>
                  <a:srgbClr val="630084"/>
                </a:solidFill>
              </a:rPr>
              <a:t>Alan Turing</a:t>
            </a:r>
            <a:endParaRPr lang="en-GB" sz="1100" b="1" i="0" dirty="0">
              <a:solidFill>
                <a:srgbClr val="630084"/>
              </a:solidFill>
              <a:effectLst/>
            </a:endParaRPr>
          </a:p>
          <a:p>
            <a:pPr algn="ctr">
              <a:buNone/>
            </a:pPr>
            <a:r>
              <a:rPr lang="en-GB" sz="1100" i="0" dirty="0">
                <a:solidFill>
                  <a:srgbClr val="630084"/>
                </a:solidFill>
                <a:effectLst/>
              </a:rPr>
              <a:t>by </a:t>
            </a:r>
            <a:r>
              <a:rPr lang="en-GB" sz="1100" i="1" dirty="0">
                <a:solidFill>
                  <a:srgbClr val="630084"/>
                </a:solidFill>
              </a:rPr>
              <a:t>Michael Lee Richardson</a:t>
            </a:r>
            <a:endParaRPr lang="en-GB" sz="1100" i="1" dirty="0">
              <a:solidFill>
                <a:srgbClr val="630084"/>
              </a:solidFill>
              <a:effectLst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39C9EDF-3F16-1B8E-53E1-67B5BBBB5C05}"/>
              </a:ext>
            </a:extLst>
          </p:cNvPr>
          <p:cNvSpPr txBox="1"/>
          <p:nvPr/>
        </p:nvSpPr>
        <p:spPr>
          <a:xfrm>
            <a:off x="6746191" y="12889625"/>
            <a:ext cx="1521159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1100" b="1" i="0" dirty="0" err="1">
                <a:solidFill>
                  <a:srgbClr val="630084"/>
                </a:solidFill>
                <a:effectLst/>
              </a:rPr>
              <a:t>Cyberspies</a:t>
            </a:r>
            <a:endParaRPr lang="en-GB" sz="1100" b="1" i="0" dirty="0">
              <a:solidFill>
                <a:srgbClr val="630084"/>
              </a:solidFill>
              <a:effectLst/>
            </a:endParaRPr>
          </a:p>
          <a:p>
            <a:pPr algn="ctr">
              <a:buNone/>
            </a:pPr>
            <a:r>
              <a:rPr lang="en-GB" sz="1100" i="0" dirty="0">
                <a:solidFill>
                  <a:srgbClr val="630084"/>
                </a:solidFill>
                <a:effectLst/>
              </a:rPr>
              <a:t>by </a:t>
            </a:r>
            <a:r>
              <a:rPr lang="en-GB" sz="1100" i="1" dirty="0">
                <a:solidFill>
                  <a:srgbClr val="630084"/>
                </a:solidFill>
              </a:rPr>
              <a:t>Logan </a:t>
            </a:r>
            <a:r>
              <a:rPr lang="en-GB" sz="1100" i="1" dirty="0" err="1">
                <a:solidFill>
                  <a:srgbClr val="630084"/>
                </a:solidFill>
              </a:rPr>
              <a:t>Macx</a:t>
            </a:r>
            <a:endParaRPr lang="en-GB" sz="1100" i="1" dirty="0">
              <a:solidFill>
                <a:srgbClr val="630084"/>
              </a:solidFill>
              <a:effectLst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CD5ABB7-FC53-D4F8-0004-78FB45B4D4B1}"/>
              </a:ext>
            </a:extLst>
          </p:cNvPr>
          <p:cNvSpPr txBox="1"/>
          <p:nvPr/>
        </p:nvSpPr>
        <p:spPr>
          <a:xfrm>
            <a:off x="5135772" y="12888404"/>
            <a:ext cx="1521159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1100" b="1" i="0" dirty="0" err="1">
                <a:solidFill>
                  <a:srgbClr val="630084"/>
                </a:solidFill>
                <a:effectLst/>
              </a:rPr>
              <a:t>Echostar</a:t>
            </a:r>
            <a:r>
              <a:rPr lang="en-GB" sz="1100" b="1" i="0" dirty="0">
                <a:solidFill>
                  <a:srgbClr val="630084"/>
                </a:solidFill>
                <a:effectLst/>
              </a:rPr>
              <a:t> is always listening</a:t>
            </a:r>
          </a:p>
          <a:p>
            <a:pPr algn="ctr">
              <a:buNone/>
            </a:pPr>
            <a:r>
              <a:rPr lang="en-GB" sz="1100" i="0" dirty="0">
                <a:solidFill>
                  <a:srgbClr val="630084"/>
                </a:solidFill>
                <a:effectLst/>
              </a:rPr>
              <a:t>by </a:t>
            </a:r>
            <a:r>
              <a:rPr lang="en-GB" sz="1100" i="1" dirty="0">
                <a:solidFill>
                  <a:srgbClr val="630084"/>
                </a:solidFill>
              </a:rPr>
              <a:t>Melinda Salisbury</a:t>
            </a:r>
            <a:endParaRPr lang="en-GB" sz="1100" i="1" dirty="0">
              <a:solidFill>
                <a:srgbClr val="630084"/>
              </a:solidFill>
              <a:effectLst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0E5285A-4E0B-372E-E1B7-461E3A9F1A69}"/>
              </a:ext>
            </a:extLst>
          </p:cNvPr>
          <p:cNvSpPr txBox="1"/>
          <p:nvPr/>
        </p:nvSpPr>
        <p:spPr>
          <a:xfrm>
            <a:off x="1574255" y="9674896"/>
            <a:ext cx="1501016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1100" b="1" i="0" dirty="0">
                <a:solidFill>
                  <a:srgbClr val="630084"/>
                </a:solidFill>
                <a:effectLst/>
              </a:rPr>
              <a:t>The teenage guide to Life Online</a:t>
            </a:r>
          </a:p>
          <a:p>
            <a:pPr algn="ctr">
              <a:buNone/>
            </a:pPr>
            <a:r>
              <a:rPr lang="en-GB" sz="1100" i="0" dirty="0">
                <a:solidFill>
                  <a:srgbClr val="630084"/>
                </a:solidFill>
                <a:effectLst/>
              </a:rPr>
              <a:t>by </a:t>
            </a:r>
            <a:r>
              <a:rPr lang="en-GB" sz="1100" i="1" dirty="0">
                <a:solidFill>
                  <a:srgbClr val="630084"/>
                </a:solidFill>
                <a:effectLst/>
              </a:rPr>
              <a:t>Nicola Morgan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1ABC431-956D-7D12-A014-B69973B87C42}"/>
              </a:ext>
            </a:extLst>
          </p:cNvPr>
          <p:cNvSpPr txBox="1"/>
          <p:nvPr/>
        </p:nvSpPr>
        <p:spPr>
          <a:xfrm>
            <a:off x="3303341" y="9719991"/>
            <a:ext cx="1596682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1100" b="1" dirty="0">
                <a:solidFill>
                  <a:srgbClr val="630084"/>
                </a:solidFill>
              </a:rPr>
              <a:t>Adventures in Raspberry Pi</a:t>
            </a:r>
            <a:endParaRPr lang="en-GB" sz="1100" b="1" i="0" dirty="0">
              <a:solidFill>
                <a:srgbClr val="630084"/>
              </a:solidFill>
              <a:effectLst/>
            </a:endParaRPr>
          </a:p>
          <a:p>
            <a:pPr algn="ctr">
              <a:buNone/>
            </a:pPr>
            <a:r>
              <a:rPr lang="en-GB" sz="1100" i="0" dirty="0">
                <a:solidFill>
                  <a:srgbClr val="630084"/>
                </a:solidFill>
                <a:effectLst/>
              </a:rPr>
              <a:t>by </a:t>
            </a:r>
            <a:r>
              <a:rPr lang="en-GB" sz="1100" i="1" dirty="0">
                <a:solidFill>
                  <a:srgbClr val="630084"/>
                </a:solidFill>
              </a:rPr>
              <a:t>Carrie Anne Philbin</a:t>
            </a:r>
            <a:endParaRPr lang="en-GB" sz="1100" i="1" dirty="0">
              <a:solidFill>
                <a:srgbClr val="630084"/>
              </a:solidFill>
              <a:effectLst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8567597-5CA2-28FA-AE7B-5B9DA4334C14}"/>
              </a:ext>
            </a:extLst>
          </p:cNvPr>
          <p:cNvSpPr txBox="1"/>
          <p:nvPr/>
        </p:nvSpPr>
        <p:spPr>
          <a:xfrm>
            <a:off x="6824325" y="15928133"/>
            <a:ext cx="159668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1100" b="1" dirty="0">
                <a:solidFill>
                  <a:srgbClr val="630084"/>
                </a:solidFill>
              </a:rPr>
              <a:t>The thrilling adventures of Lovelace and Babbage</a:t>
            </a:r>
            <a:endParaRPr lang="en-GB" sz="1100" b="1" i="0" dirty="0">
              <a:solidFill>
                <a:srgbClr val="630084"/>
              </a:solidFill>
              <a:effectLst/>
            </a:endParaRPr>
          </a:p>
          <a:p>
            <a:pPr algn="ctr">
              <a:buNone/>
            </a:pPr>
            <a:r>
              <a:rPr lang="en-GB" sz="1100" i="0" dirty="0">
                <a:solidFill>
                  <a:srgbClr val="630084"/>
                </a:solidFill>
                <a:effectLst/>
              </a:rPr>
              <a:t>by </a:t>
            </a:r>
            <a:r>
              <a:rPr lang="en-GB" sz="1100" i="1" dirty="0">
                <a:solidFill>
                  <a:srgbClr val="630084"/>
                </a:solidFill>
                <a:effectLst/>
              </a:rPr>
              <a:t>Sydney Padua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E273069-B420-A9C9-9F0F-74FFF1E30336}"/>
              </a:ext>
            </a:extLst>
          </p:cNvPr>
          <p:cNvSpPr txBox="1"/>
          <p:nvPr/>
        </p:nvSpPr>
        <p:spPr>
          <a:xfrm>
            <a:off x="5084779" y="15983732"/>
            <a:ext cx="159668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1100" b="1" dirty="0">
                <a:solidFill>
                  <a:srgbClr val="630084"/>
                </a:solidFill>
              </a:rPr>
              <a:t>Lauren ipsum</a:t>
            </a:r>
          </a:p>
          <a:p>
            <a:pPr algn="ctr">
              <a:buNone/>
            </a:pPr>
            <a:r>
              <a:rPr lang="en-GB" sz="1100" i="1" dirty="0">
                <a:solidFill>
                  <a:srgbClr val="630084"/>
                </a:solidFill>
              </a:rPr>
              <a:t>b</a:t>
            </a:r>
            <a:r>
              <a:rPr lang="en-GB" sz="1100" i="1" dirty="0">
                <a:solidFill>
                  <a:srgbClr val="630084"/>
                </a:solidFill>
                <a:effectLst/>
              </a:rPr>
              <a:t>y </a:t>
            </a:r>
            <a:r>
              <a:rPr lang="en-GB" sz="1100" i="1" dirty="0">
                <a:solidFill>
                  <a:srgbClr val="630084"/>
                </a:solidFill>
              </a:rPr>
              <a:t>Carlos Bueno </a:t>
            </a:r>
            <a:endParaRPr lang="en-GB" sz="1100" i="1" dirty="0">
              <a:solidFill>
                <a:srgbClr val="630084"/>
              </a:solidFill>
              <a:effectLst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BB757E5-4D70-0156-8163-865CA4A171B9}"/>
              </a:ext>
            </a:extLst>
          </p:cNvPr>
          <p:cNvSpPr txBox="1"/>
          <p:nvPr/>
        </p:nvSpPr>
        <p:spPr>
          <a:xfrm>
            <a:off x="1574255" y="12887474"/>
            <a:ext cx="1882681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1100" b="1" dirty="0">
                <a:solidFill>
                  <a:srgbClr val="630084"/>
                </a:solidFill>
              </a:rPr>
              <a:t>The Bletchley Riddle</a:t>
            </a:r>
          </a:p>
          <a:p>
            <a:pPr algn="ctr">
              <a:buNone/>
            </a:pPr>
            <a:r>
              <a:rPr lang="en-GB" sz="1100" b="1" i="0" dirty="0">
                <a:solidFill>
                  <a:srgbClr val="630084"/>
                </a:solidFill>
                <a:effectLst/>
              </a:rPr>
              <a:t> </a:t>
            </a:r>
            <a:r>
              <a:rPr lang="en-GB" sz="1100" i="0" dirty="0">
                <a:solidFill>
                  <a:srgbClr val="630084"/>
                </a:solidFill>
                <a:effectLst/>
              </a:rPr>
              <a:t>by </a:t>
            </a:r>
            <a:r>
              <a:rPr lang="en-GB" sz="1100" i="1" dirty="0">
                <a:solidFill>
                  <a:srgbClr val="630084"/>
                </a:solidFill>
              </a:rPr>
              <a:t>Ruta </a:t>
            </a:r>
            <a:r>
              <a:rPr lang="en-GB" sz="1100" i="1" dirty="0" err="1">
                <a:solidFill>
                  <a:srgbClr val="630084"/>
                </a:solidFill>
              </a:rPr>
              <a:t>Sepetys</a:t>
            </a:r>
            <a:endParaRPr lang="en-GB" sz="1100" i="1" dirty="0">
              <a:solidFill>
                <a:srgbClr val="630084"/>
              </a:solidFill>
              <a:effectLst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BC1EC6D-0254-C6F8-6CE2-B57918ADC9B7}"/>
              </a:ext>
            </a:extLst>
          </p:cNvPr>
          <p:cNvSpPr txBox="1"/>
          <p:nvPr/>
        </p:nvSpPr>
        <p:spPr>
          <a:xfrm>
            <a:off x="3312258" y="12889490"/>
            <a:ext cx="159668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1100" b="1" i="0" dirty="0">
                <a:solidFill>
                  <a:srgbClr val="630084"/>
                </a:solidFill>
                <a:effectLst/>
              </a:rPr>
              <a:t>In the key of code</a:t>
            </a:r>
          </a:p>
          <a:p>
            <a:pPr algn="ctr">
              <a:buNone/>
            </a:pPr>
            <a:r>
              <a:rPr lang="en-GB" sz="1100" i="0" dirty="0">
                <a:solidFill>
                  <a:srgbClr val="630084"/>
                </a:solidFill>
                <a:effectLst/>
              </a:rPr>
              <a:t>by </a:t>
            </a:r>
            <a:r>
              <a:rPr lang="en-GB" sz="1100" i="1" dirty="0">
                <a:solidFill>
                  <a:srgbClr val="630084"/>
                </a:solidFill>
                <a:effectLst/>
              </a:rPr>
              <a:t>Aimee Lucido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F0A23C9-EE89-CDB3-60A5-804E832C59AC}"/>
              </a:ext>
            </a:extLst>
          </p:cNvPr>
          <p:cNvSpPr txBox="1"/>
          <p:nvPr/>
        </p:nvSpPr>
        <p:spPr>
          <a:xfrm>
            <a:off x="4968896" y="9734263"/>
            <a:ext cx="159668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1100" b="1" i="0" dirty="0">
                <a:solidFill>
                  <a:srgbClr val="630084"/>
                </a:solidFill>
                <a:effectLst/>
              </a:rPr>
              <a:t>How it works</a:t>
            </a:r>
          </a:p>
          <a:p>
            <a:pPr algn="ctr">
              <a:buNone/>
            </a:pPr>
            <a:r>
              <a:rPr lang="en-GB" sz="1100" b="1" dirty="0">
                <a:solidFill>
                  <a:srgbClr val="630084"/>
                </a:solidFill>
              </a:rPr>
              <a:t>Magazine</a:t>
            </a:r>
            <a:endParaRPr lang="en-GB" sz="1100" i="1" dirty="0">
              <a:solidFill>
                <a:srgbClr val="630084"/>
              </a:solidFill>
              <a:effectLst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79C0700-91F0-B2B8-57C9-A03EEB5A9DA9}"/>
              </a:ext>
            </a:extLst>
          </p:cNvPr>
          <p:cNvSpPr txBox="1"/>
          <p:nvPr/>
        </p:nvSpPr>
        <p:spPr>
          <a:xfrm>
            <a:off x="6685033" y="9743234"/>
            <a:ext cx="179665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1100" b="1" dirty="0">
                <a:solidFill>
                  <a:srgbClr val="630084"/>
                </a:solidFill>
              </a:rPr>
              <a:t>Computer Coding Games</a:t>
            </a:r>
          </a:p>
          <a:p>
            <a:pPr algn="ctr">
              <a:buNone/>
            </a:pPr>
            <a:r>
              <a:rPr lang="en-GB" sz="1100" i="1" dirty="0">
                <a:solidFill>
                  <a:srgbClr val="630084"/>
                </a:solidFill>
              </a:rPr>
              <a:t>b</a:t>
            </a:r>
            <a:r>
              <a:rPr lang="en-GB" sz="1100" i="1" dirty="0">
                <a:solidFill>
                  <a:srgbClr val="630084"/>
                </a:solidFill>
                <a:effectLst/>
              </a:rPr>
              <a:t>y DK</a:t>
            </a:r>
          </a:p>
        </p:txBody>
      </p:sp>
      <p:sp>
        <p:nvSpPr>
          <p:cNvPr id="33" name="Bent Arrow 32">
            <a:extLst>
              <a:ext uri="{FF2B5EF4-FFF2-40B4-BE49-F238E27FC236}">
                <a16:creationId xmlns:a16="http://schemas.microsoft.com/office/drawing/2014/main" id="{CCAE231E-BD09-F020-25C1-54C8B891CB67}"/>
              </a:ext>
            </a:extLst>
          </p:cNvPr>
          <p:cNvSpPr/>
          <p:nvPr/>
        </p:nvSpPr>
        <p:spPr>
          <a:xfrm rot="5400000" flipH="1">
            <a:off x="8280386" y="7603307"/>
            <a:ext cx="1418970" cy="1026642"/>
          </a:xfrm>
          <a:prstGeom prst="bentArrow">
            <a:avLst>
              <a:gd name="adj1" fmla="val 32272"/>
              <a:gd name="adj2" fmla="val 38142"/>
              <a:gd name="adj3" fmla="val 25000"/>
              <a:gd name="adj4" fmla="val 44355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0B3854C-C187-B083-D5D4-4D5F825A3E95}"/>
              </a:ext>
            </a:extLst>
          </p:cNvPr>
          <p:cNvSpPr/>
          <p:nvPr/>
        </p:nvSpPr>
        <p:spPr>
          <a:xfrm>
            <a:off x="1520825" y="5303650"/>
            <a:ext cx="6805659" cy="617597"/>
          </a:xfrm>
          <a:prstGeom prst="rect">
            <a:avLst/>
          </a:prstGeom>
          <a:solidFill>
            <a:srgbClr val="FF7E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9447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155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2BBBA31E-3FCB-B486-C57B-F9EB0D2F1D7D}"/>
              </a:ext>
            </a:extLst>
          </p:cNvPr>
          <p:cNvSpPr/>
          <p:nvPr/>
        </p:nvSpPr>
        <p:spPr>
          <a:xfrm>
            <a:off x="8283858" y="5835532"/>
            <a:ext cx="1214438" cy="1304925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9447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/>
              <a:t>GCSE</a:t>
            </a:r>
          </a:p>
        </p:txBody>
      </p:sp>
      <p:sp>
        <p:nvSpPr>
          <p:cNvPr id="38" name="Bent Arrow 37">
            <a:extLst>
              <a:ext uri="{FF2B5EF4-FFF2-40B4-BE49-F238E27FC236}">
                <a16:creationId xmlns:a16="http://schemas.microsoft.com/office/drawing/2014/main" id="{0EFE40BE-AC0C-C988-C9DD-8F81A6B84464}"/>
              </a:ext>
            </a:extLst>
          </p:cNvPr>
          <p:cNvSpPr/>
          <p:nvPr/>
        </p:nvSpPr>
        <p:spPr>
          <a:xfrm rot="5400000" flipH="1" flipV="1">
            <a:off x="450183" y="4712278"/>
            <a:ext cx="1059525" cy="1081760"/>
          </a:xfrm>
          <a:prstGeom prst="bentArrow">
            <a:avLst>
              <a:gd name="adj1" fmla="val 32272"/>
              <a:gd name="adj2" fmla="val 36877"/>
              <a:gd name="adj3" fmla="val 25000"/>
              <a:gd name="adj4" fmla="val 48598"/>
            </a:avLst>
          </a:prstGeom>
          <a:solidFill>
            <a:srgbClr val="FF7E7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8" name="Rectangle 140">
            <a:extLst>
              <a:ext uri="{FF2B5EF4-FFF2-40B4-BE49-F238E27FC236}">
                <a16:creationId xmlns:a16="http://schemas.microsoft.com/office/drawing/2014/main" id="{B00B44E8-5612-BF1E-DAC7-5614BFAB64E1}"/>
              </a:ext>
            </a:extLst>
          </p:cNvPr>
          <p:cNvSpPr/>
          <p:nvPr/>
        </p:nvSpPr>
        <p:spPr>
          <a:xfrm>
            <a:off x="2098031" y="2505854"/>
            <a:ext cx="6805659" cy="628650"/>
          </a:xfrm>
          <a:custGeom>
            <a:avLst/>
            <a:gdLst>
              <a:gd name="connsiteX0" fmla="*/ 0 w 5909338"/>
              <a:gd name="connsiteY0" fmla="*/ 0 h 642380"/>
              <a:gd name="connsiteX1" fmla="*/ 5909338 w 5909338"/>
              <a:gd name="connsiteY1" fmla="*/ 0 h 642380"/>
              <a:gd name="connsiteX2" fmla="*/ 5909338 w 5909338"/>
              <a:gd name="connsiteY2" fmla="*/ 642380 h 642380"/>
              <a:gd name="connsiteX3" fmla="*/ 0 w 5909338"/>
              <a:gd name="connsiteY3" fmla="*/ 642380 h 642380"/>
              <a:gd name="connsiteX4" fmla="*/ 0 w 5909338"/>
              <a:gd name="connsiteY4" fmla="*/ 0 h 642380"/>
              <a:gd name="connsiteX0" fmla="*/ 0 w 5909338"/>
              <a:gd name="connsiteY0" fmla="*/ 0 h 642380"/>
              <a:gd name="connsiteX1" fmla="*/ 5909338 w 5909338"/>
              <a:gd name="connsiteY1" fmla="*/ 0 h 642380"/>
              <a:gd name="connsiteX2" fmla="*/ 5909338 w 5909338"/>
              <a:gd name="connsiteY2" fmla="*/ 637185 h 642380"/>
              <a:gd name="connsiteX3" fmla="*/ 0 w 5909338"/>
              <a:gd name="connsiteY3" fmla="*/ 642380 h 642380"/>
              <a:gd name="connsiteX4" fmla="*/ 0 w 5909338"/>
              <a:gd name="connsiteY4" fmla="*/ 0 h 642380"/>
              <a:gd name="connsiteX0" fmla="*/ 0 w 5909338"/>
              <a:gd name="connsiteY0" fmla="*/ 0 h 642381"/>
              <a:gd name="connsiteX1" fmla="*/ 5909338 w 5909338"/>
              <a:gd name="connsiteY1" fmla="*/ 0 h 642381"/>
              <a:gd name="connsiteX2" fmla="*/ 5831406 w 5909338"/>
              <a:gd name="connsiteY2" fmla="*/ 642381 h 642381"/>
              <a:gd name="connsiteX3" fmla="*/ 0 w 5909338"/>
              <a:gd name="connsiteY3" fmla="*/ 642380 h 642381"/>
              <a:gd name="connsiteX4" fmla="*/ 0 w 5909338"/>
              <a:gd name="connsiteY4" fmla="*/ 0 h 642381"/>
              <a:gd name="connsiteX0" fmla="*/ 0 w 5909338"/>
              <a:gd name="connsiteY0" fmla="*/ 0 h 652772"/>
              <a:gd name="connsiteX1" fmla="*/ 5909338 w 5909338"/>
              <a:gd name="connsiteY1" fmla="*/ 0 h 652772"/>
              <a:gd name="connsiteX2" fmla="*/ 5826211 w 5909338"/>
              <a:gd name="connsiteY2" fmla="*/ 652772 h 652772"/>
              <a:gd name="connsiteX3" fmla="*/ 0 w 5909338"/>
              <a:gd name="connsiteY3" fmla="*/ 642380 h 652772"/>
              <a:gd name="connsiteX4" fmla="*/ 0 w 5909338"/>
              <a:gd name="connsiteY4" fmla="*/ 0 h 652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9338" h="652772">
                <a:moveTo>
                  <a:pt x="0" y="0"/>
                </a:moveTo>
                <a:lnTo>
                  <a:pt x="5909338" y="0"/>
                </a:lnTo>
                <a:lnTo>
                  <a:pt x="5826211" y="652772"/>
                </a:lnTo>
                <a:lnTo>
                  <a:pt x="0" y="642380"/>
                </a:lnTo>
                <a:lnTo>
                  <a:pt x="0" y="0"/>
                </a:lnTo>
                <a:close/>
              </a:path>
            </a:pathLst>
          </a:custGeom>
          <a:solidFill>
            <a:srgbClr val="FF7E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9447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155">
              <a:solidFill>
                <a:srgbClr val="FF7E79"/>
              </a:solidFill>
            </a:endParaRPr>
          </a:p>
        </p:txBody>
      </p:sp>
      <p:sp>
        <p:nvSpPr>
          <p:cNvPr id="462" name="Oval 461">
            <a:extLst>
              <a:ext uri="{FF2B5EF4-FFF2-40B4-BE49-F238E27FC236}">
                <a16:creationId xmlns:a16="http://schemas.microsoft.com/office/drawing/2014/main" id="{E3726D9A-3CC0-188E-3438-3207ABC422E2}"/>
              </a:ext>
            </a:extLst>
          </p:cNvPr>
          <p:cNvSpPr/>
          <p:nvPr/>
        </p:nvSpPr>
        <p:spPr>
          <a:xfrm>
            <a:off x="294677" y="3293599"/>
            <a:ext cx="1214438" cy="1304925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9447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/>
              <a:t>GCSE</a:t>
            </a:r>
          </a:p>
        </p:txBody>
      </p:sp>
      <p:sp>
        <p:nvSpPr>
          <p:cNvPr id="463" name="Oval 462">
            <a:extLst>
              <a:ext uri="{FF2B5EF4-FFF2-40B4-BE49-F238E27FC236}">
                <a16:creationId xmlns:a16="http://schemas.microsoft.com/office/drawing/2014/main" id="{CC941EDA-C7B3-22EF-91CC-CD6D0DD8E9BB}"/>
              </a:ext>
            </a:extLst>
          </p:cNvPr>
          <p:cNvSpPr/>
          <p:nvPr/>
        </p:nvSpPr>
        <p:spPr>
          <a:xfrm>
            <a:off x="303893" y="9324729"/>
            <a:ext cx="1214438" cy="1304925"/>
          </a:xfrm>
          <a:prstGeom prst="ellipse">
            <a:avLst/>
          </a:prstGeom>
          <a:solidFill>
            <a:schemeClr val="accent6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9447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/>
              <a:t>Year 9</a:t>
            </a:r>
          </a:p>
        </p:txBody>
      </p:sp>
      <p:sp>
        <p:nvSpPr>
          <p:cNvPr id="464" name="Oval 463">
            <a:extLst>
              <a:ext uri="{FF2B5EF4-FFF2-40B4-BE49-F238E27FC236}">
                <a16:creationId xmlns:a16="http://schemas.microsoft.com/office/drawing/2014/main" id="{20F3E772-B977-08C8-B311-CD563C2687A9}"/>
              </a:ext>
            </a:extLst>
          </p:cNvPr>
          <p:cNvSpPr/>
          <p:nvPr/>
        </p:nvSpPr>
        <p:spPr>
          <a:xfrm>
            <a:off x="8332260" y="12101220"/>
            <a:ext cx="1214438" cy="1304925"/>
          </a:xfrm>
          <a:prstGeom prst="ellipse">
            <a:avLst/>
          </a:prstGeom>
          <a:solidFill>
            <a:schemeClr val="accent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9447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/>
              <a:t>Year 8</a:t>
            </a:r>
          </a:p>
        </p:txBody>
      </p:sp>
      <p:sp>
        <p:nvSpPr>
          <p:cNvPr id="465" name="Oval 464">
            <a:extLst>
              <a:ext uri="{FF2B5EF4-FFF2-40B4-BE49-F238E27FC236}">
                <a16:creationId xmlns:a16="http://schemas.microsoft.com/office/drawing/2014/main" id="{23E69DDD-B35F-768A-889E-1369AD39E5B4}"/>
              </a:ext>
            </a:extLst>
          </p:cNvPr>
          <p:cNvSpPr/>
          <p:nvPr/>
        </p:nvSpPr>
        <p:spPr>
          <a:xfrm>
            <a:off x="572627" y="14101631"/>
            <a:ext cx="1214438" cy="1304925"/>
          </a:xfrm>
          <a:prstGeom prst="ellipse">
            <a:avLst/>
          </a:prstGeom>
          <a:solidFill>
            <a:schemeClr val="accent4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9447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/>
              <a:t>Year 7</a:t>
            </a:r>
          </a:p>
        </p:txBody>
      </p:sp>
      <p:sp>
        <p:nvSpPr>
          <p:cNvPr id="468" name="TextBox 467">
            <a:extLst>
              <a:ext uri="{FF2B5EF4-FFF2-40B4-BE49-F238E27FC236}">
                <a16:creationId xmlns:a16="http://schemas.microsoft.com/office/drawing/2014/main" id="{BC79B769-457F-41A8-5E91-39E74AE3478A}"/>
              </a:ext>
            </a:extLst>
          </p:cNvPr>
          <p:cNvSpPr txBox="1"/>
          <p:nvPr/>
        </p:nvSpPr>
        <p:spPr>
          <a:xfrm>
            <a:off x="1509115" y="3930184"/>
            <a:ext cx="1578131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1100" b="1" i="0" dirty="0">
                <a:solidFill>
                  <a:srgbClr val="630084"/>
                </a:solidFill>
                <a:effectLst/>
              </a:rPr>
              <a:t>Ready Player One</a:t>
            </a:r>
          </a:p>
          <a:p>
            <a:pPr algn="ctr">
              <a:buNone/>
            </a:pPr>
            <a:r>
              <a:rPr lang="en-GB" sz="1100" i="0" dirty="0">
                <a:solidFill>
                  <a:srgbClr val="630084"/>
                </a:solidFill>
                <a:effectLst/>
              </a:rPr>
              <a:t>by </a:t>
            </a:r>
            <a:r>
              <a:rPr lang="en-GB" sz="1100" i="1" dirty="0">
                <a:solidFill>
                  <a:srgbClr val="630084"/>
                </a:solidFill>
                <a:effectLst/>
              </a:rPr>
              <a:t>Ernest Cline</a:t>
            </a:r>
          </a:p>
        </p:txBody>
      </p:sp>
      <p:sp>
        <p:nvSpPr>
          <p:cNvPr id="469" name="TextBox 468">
            <a:extLst>
              <a:ext uri="{FF2B5EF4-FFF2-40B4-BE49-F238E27FC236}">
                <a16:creationId xmlns:a16="http://schemas.microsoft.com/office/drawing/2014/main" id="{719DF2C3-906F-C344-7F88-173BEF280429}"/>
              </a:ext>
            </a:extLst>
          </p:cNvPr>
          <p:cNvSpPr txBox="1"/>
          <p:nvPr/>
        </p:nvSpPr>
        <p:spPr>
          <a:xfrm>
            <a:off x="6554472" y="6780017"/>
            <a:ext cx="1578131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1100" b="1" dirty="0">
                <a:solidFill>
                  <a:srgbClr val="630084"/>
                </a:solidFill>
              </a:rPr>
              <a:t>Coding projects in Python</a:t>
            </a:r>
            <a:endParaRPr lang="en-GB" sz="1100" b="1" i="0" dirty="0">
              <a:solidFill>
                <a:srgbClr val="630084"/>
              </a:solidFill>
              <a:effectLst/>
            </a:endParaRPr>
          </a:p>
          <a:p>
            <a:pPr algn="ctr">
              <a:buNone/>
            </a:pPr>
            <a:r>
              <a:rPr lang="en-GB" sz="1100" i="0" dirty="0">
                <a:solidFill>
                  <a:srgbClr val="630084"/>
                </a:solidFill>
                <a:effectLst/>
              </a:rPr>
              <a:t>by </a:t>
            </a:r>
            <a:r>
              <a:rPr lang="en-GB" sz="1100" i="1" dirty="0">
                <a:solidFill>
                  <a:srgbClr val="630084"/>
                </a:solidFill>
                <a:effectLst/>
              </a:rPr>
              <a:t>DK</a:t>
            </a:r>
          </a:p>
        </p:txBody>
      </p:sp>
      <p:sp>
        <p:nvSpPr>
          <p:cNvPr id="472" name="TextBox 471">
            <a:extLst>
              <a:ext uri="{FF2B5EF4-FFF2-40B4-BE49-F238E27FC236}">
                <a16:creationId xmlns:a16="http://schemas.microsoft.com/office/drawing/2014/main" id="{EA3969B8-7390-12D0-0599-A165895E1A14}"/>
              </a:ext>
            </a:extLst>
          </p:cNvPr>
          <p:cNvSpPr txBox="1"/>
          <p:nvPr/>
        </p:nvSpPr>
        <p:spPr>
          <a:xfrm>
            <a:off x="1706659" y="6714851"/>
            <a:ext cx="159668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1093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1" i="0" u="none" strike="noStrike" kern="1200" cap="none" spc="0" normalizeH="0" baseline="0" noProof="0">
                <a:ln>
                  <a:noFill/>
                </a:ln>
                <a:solidFill>
                  <a:srgbClr val="630084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I, Robot</a:t>
            </a:r>
          </a:p>
          <a:p>
            <a:pPr marL="0" marR="0" lvl="0" indent="0" algn="ctr" defTabSz="1093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0" u="none" strike="noStrike" kern="1200" cap="none" spc="0" normalizeH="0" baseline="0" noProof="0">
                <a:ln>
                  <a:noFill/>
                </a:ln>
                <a:solidFill>
                  <a:srgbClr val="630084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by </a:t>
            </a:r>
            <a:r>
              <a:rPr kumimoji="0" lang="en-GB" sz="1100" b="0" i="1" u="none" strike="noStrike" kern="1200" cap="none" spc="0" normalizeH="0" baseline="0" noProof="0">
                <a:ln>
                  <a:noFill/>
                </a:ln>
                <a:solidFill>
                  <a:srgbClr val="630084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Isaac Astimov</a:t>
            </a:r>
            <a:endParaRPr kumimoji="0" lang="en-GB" sz="1100" b="0" i="1" u="none" strike="noStrike" kern="1200" cap="none" spc="0" normalizeH="0" baseline="0" noProof="0" dirty="0">
              <a:ln>
                <a:noFill/>
              </a:ln>
              <a:solidFill>
                <a:srgbClr val="630084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73" name="TextBox 472">
            <a:extLst>
              <a:ext uri="{FF2B5EF4-FFF2-40B4-BE49-F238E27FC236}">
                <a16:creationId xmlns:a16="http://schemas.microsoft.com/office/drawing/2014/main" id="{F2BB3B47-1AF3-AFF9-38DA-65664B5A3373}"/>
              </a:ext>
            </a:extLst>
          </p:cNvPr>
          <p:cNvSpPr txBox="1"/>
          <p:nvPr/>
        </p:nvSpPr>
        <p:spPr>
          <a:xfrm>
            <a:off x="3038493" y="6754332"/>
            <a:ext cx="157463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1100" b="1" dirty="0">
                <a:solidFill>
                  <a:srgbClr val="630084"/>
                </a:solidFill>
              </a:rPr>
              <a:t>Revision Guide</a:t>
            </a:r>
            <a:r>
              <a:rPr lang="en-GB" sz="1100" b="1" i="0" dirty="0">
                <a:solidFill>
                  <a:srgbClr val="630084"/>
                </a:solidFill>
                <a:effectLst/>
              </a:rPr>
              <a:t> </a:t>
            </a:r>
          </a:p>
        </p:txBody>
      </p:sp>
      <p:sp>
        <p:nvSpPr>
          <p:cNvPr id="474" name="TextBox 473">
            <a:extLst>
              <a:ext uri="{FF2B5EF4-FFF2-40B4-BE49-F238E27FC236}">
                <a16:creationId xmlns:a16="http://schemas.microsoft.com/office/drawing/2014/main" id="{F3705F96-8E7A-5833-F928-A6FAFCF44656}"/>
              </a:ext>
            </a:extLst>
          </p:cNvPr>
          <p:cNvSpPr txBox="1"/>
          <p:nvPr/>
        </p:nvSpPr>
        <p:spPr>
          <a:xfrm>
            <a:off x="4613129" y="6754332"/>
            <a:ext cx="159668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1100" b="1" i="0" dirty="0">
                <a:solidFill>
                  <a:srgbClr val="630084"/>
                </a:solidFill>
                <a:effectLst/>
              </a:rPr>
              <a:t>Gamer Army</a:t>
            </a:r>
          </a:p>
          <a:p>
            <a:pPr algn="ctr">
              <a:buNone/>
            </a:pPr>
            <a:r>
              <a:rPr lang="en-GB" sz="1100" i="0" dirty="0">
                <a:solidFill>
                  <a:srgbClr val="630084"/>
                </a:solidFill>
                <a:effectLst/>
              </a:rPr>
              <a:t>by </a:t>
            </a:r>
            <a:r>
              <a:rPr lang="en-GB" sz="1100" i="1" dirty="0">
                <a:solidFill>
                  <a:srgbClr val="630084"/>
                </a:solidFill>
                <a:effectLst/>
              </a:rPr>
              <a:t>Trent Reedy</a:t>
            </a:r>
          </a:p>
        </p:txBody>
      </p:sp>
      <p:sp>
        <p:nvSpPr>
          <p:cNvPr id="479" name="TextBox 478">
            <a:extLst>
              <a:ext uri="{FF2B5EF4-FFF2-40B4-BE49-F238E27FC236}">
                <a16:creationId xmlns:a16="http://schemas.microsoft.com/office/drawing/2014/main" id="{1FE248F4-96E1-3351-82FD-E21DA7693EB5}"/>
              </a:ext>
            </a:extLst>
          </p:cNvPr>
          <p:cNvSpPr txBox="1"/>
          <p:nvPr/>
        </p:nvSpPr>
        <p:spPr>
          <a:xfrm>
            <a:off x="3177580" y="3939813"/>
            <a:ext cx="155808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1100" b="1" i="0" dirty="0">
                <a:solidFill>
                  <a:srgbClr val="630084"/>
                </a:solidFill>
                <a:effectLst/>
              </a:rPr>
              <a:t>Daemon</a:t>
            </a:r>
          </a:p>
          <a:p>
            <a:pPr algn="ctr">
              <a:buNone/>
            </a:pPr>
            <a:r>
              <a:rPr lang="en-GB" sz="1100" i="0" dirty="0">
                <a:solidFill>
                  <a:srgbClr val="630084"/>
                </a:solidFill>
                <a:effectLst/>
              </a:rPr>
              <a:t>by </a:t>
            </a:r>
            <a:r>
              <a:rPr lang="en-GB" sz="1100" i="1" dirty="0">
                <a:solidFill>
                  <a:srgbClr val="630084"/>
                </a:solidFill>
                <a:effectLst/>
              </a:rPr>
              <a:t>Daniel Suarez</a:t>
            </a:r>
          </a:p>
        </p:txBody>
      </p:sp>
      <p:sp>
        <p:nvSpPr>
          <p:cNvPr id="480" name="TextBox 479">
            <a:extLst>
              <a:ext uri="{FF2B5EF4-FFF2-40B4-BE49-F238E27FC236}">
                <a16:creationId xmlns:a16="http://schemas.microsoft.com/office/drawing/2014/main" id="{2B4F2B46-3EFF-094F-6A9D-6C74D954DE53}"/>
              </a:ext>
            </a:extLst>
          </p:cNvPr>
          <p:cNvSpPr txBox="1"/>
          <p:nvPr/>
        </p:nvSpPr>
        <p:spPr>
          <a:xfrm>
            <a:off x="5148227" y="3963211"/>
            <a:ext cx="156022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1100" b="1" i="0" dirty="0">
                <a:solidFill>
                  <a:srgbClr val="630084"/>
                </a:solidFill>
                <a:effectLst/>
              </a:rPr>
              <a:t>The computer’s voice</a:t>
            </a:r>
          </a:p>
          <a:p>
            <a:pPr algn="ctr">
              <a:buNone/>
            </a:pPr>
            <a:r>
              <a:rPr lang="en-GB" sz="1100" i="0" dirty="0">
                <a:solidFill>
                  <a:srgbClr val="630084"/>
                </a:solidFill>
                <a:effectLst/>
              </a:rPr>
              <a:t>by </a:t>
            </a:r>
            <a:r>
              <a:rPr lang="en-GB" sz="1100" i="1" dirty="0">
                <a:solidFill>
                  <a:srgbClr val="630084"/>
                </a:solidFill>
                <a:effectLst/>
              </a:rPr>
              <a:t>Liz W. Faber</a:t>
            </a:r>
          </a:p>
        </p:txBody>
      </p:sp>
      <p:sp>
        <p:nvSpPr>
          <p:cNvPr id="481" name="TextBox 480">
            <a:extLst>
              <a:ext uri="{FF2B5EF4-FFF2-40B4-BE49-F238E27FC236}">
                <a16:creationId xmlns:a16="http://schemas.microsoft.com/office/drawing/2014/main" id="{00AAB601-7342-C89A-10B2-20A1A22553B3}"/>
              </a:ext>
            </a:extLst>
          </p:cNvPr>
          <p:cNvSpPr txBox="1"/>
          <p:nvPr/>
        </p:nvSpPr>
        <p:spPr>
          <a:xfrm>
            <a:off x="6804318" y="3957683"/>
            <a:ext cx="1558082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1100" b="1" dirty="0">
                <a:solidFill>
                  <a:srgbClr val="630084"/>
                </a:solidFill>
              </a:rPr>
              <a:t>Cracking Codes with Python</a:t>
            </a:r>
            <a:endParaRPr lang="en-GB" sz="1100" b="1" i="0" dirty="0">
              <a:solidFill>
                <a:srgbClr val="630084"/>
              </a:solidFill>
              <a:effectLst/>
            </a:endParaRPr>
          </a:p>
          <a:p>
            <a:pPr algn="ctr">
              <a:buNone/>
            </a:pPr>
            <a:r>
              <a:rPr lang="en-GB" sz="1100" i="0" dirty="0">
                <a:solidFill>
                  <a:srgbClr val="630084"/>
                </a:solidFill>
                <a:effectLst/>
              </a:rPr>
              <a:t>by </a:t>
            </a:r>
            <a:r>
              <a:rPr lang="en-GB" sz="1100" i="1" dirty="0">
                <a:solidFill>
                  <a:srgbClr val="630084"/>
                </a:solidFill>
                <a:effectLst/>
              </a:rPr>
              <a:t>Al Sweigart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08B5AAA-EF74-7D70-2BCF-5B18E997AB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6659" y="4892107"/>
            <a:ext cx="1235079" cy="1781800"/>
          </a:xfrm>
          <a:prstGeom prst="rect">
            <a:avLst/>
          </a:prstGeom>
          <a:noFill/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99556B6D-80FA-1314-B0C2-5F444628CD1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77675" y="13892888"/>
            <a:ext cx="1270871" cy="1929413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C20E0941-64A4-1939-7B80-C6DE3EF689B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54503" y="10918059"/>
            <a:ext cx="1245301" cy="1895502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D05FB174-4FA6-1E94-9F24-0DE72E0FD14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03667" y="7784496"/>
            <a:ext cx="1471924" cy="189638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8FDF7AB-7EC3-CAFF-AB12-269E21D765B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44324" y="13913601"/>
            <a:ext cx="1542959" cy="193788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50C9C13-A4BE-06AC-76B4-9B77D0C99B5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164208" y="13913601"/>
            <a:ext cx="1278644" cy="19087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F68B299-94FF-B91B-5619-BB13A2C514D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799534" y="13913601"/>
            <a:ext cx="1385879" cy="193788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D412F78-15E4-F4FF-EE32-3167EDA7E35F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2564" y="10919496"/>
            <a:ext cx="1245301" cy="1919069"/>
          </a:xfrm>
          <a:prstGeom prst="rect">
            <a:avLst/>
          </a:prstGeom>
          <a:noFill/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ABB4FA5D-F3AD-73FB-77D1-EB0E94B49BC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270894" y="10932801"/>
            <a:ext cx="1246854" cy="189425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7E75C005-E3C8-8043-E469-37C986205C02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765035" y="7764644"/>
            <a:ext cx="1293322" cy="1978589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BE61ECAA-886D-638D-3929-31C2541BBCEF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888442" y="10974381"/>
            <a:ext cx="1236655" cy="1885393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5BD88E43-5EB5-F38A-550D-0867B4104F9C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654564" y="2021203"/>
            <a:ext cx="1170837" cy="1792231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E0C6AE5F-60A7-E645-45EE-1E9D7000ED0B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5241" y="1980047"/>
            <a:ext cx="1370063" cy="1808483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3D189A1E-3496-3C2F-A589-FF54BD553B9E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0280" y="1980047"/>
            <a:ext cx="1205311" cy="1868232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853B7DCF-1565-CD5E-5DC8-294B69B0DB7C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9772" y="1969470"/>
            <a:ext cx="1214438" cy="1864162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972048DA-FC70-3590-23B5-93AB12A121C7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6082" y="7731263"/>
            <a:ext cx="1581818" cy="1969364"/>
          </a:xfrm>
          <a:prstGeom prst="rect">
            <a:avLst/>
          </a:prstGeom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D4DF31B0-B17B-A6BD-58D2-8028E34AB5AB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1461" y="7758078"/>
            <a:ext cx="1592133" cy="1910560"/>
          </a:xfrm>
          <a:prstGeom prst="rect">
            <a:avLst/>
          </a:prstGeom>
        </p:spPr>
      </p:pic>
      <p:pic>
        <p:nvPicPr>
          <p:cNvPr id="452" name="Picture 451">
            <a:extLst>
              <a:ext uri="{FF2B5EF4-FFF2-40B4-BE49-F238E27FC236}">
                <a16:creationId xmlns:a16="http://schemas.microsoft.com/office/drawing/2014/main" id="{A257DEEB-1543-1A87-6D25-8A05F4F4B95E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4767900" y="4909036"/>
            <a:ext cx="1262145" cy="1833266"/>
          </a:xfrm>
          <a:prstGeom prst="rect">
            <a:avLst/>
          </a:prstGeom>
        </p:spPr>
      </p:pic>
      <p:pic>
        <p:nvPicPr>
          <p:cNvPr id="457" name="Picture 456">
            <a:extLst>
              <a:ext uri="{FF2B5EF4-FFF2-40B4-BE49-F238E27FC236}">
                <a16:creationId xmlns:a16="http://schemas.microsoft.com/office/drawing/2014/main" id="{E0E8C3A3-FF40-A8B3-B626-A3F5D2E60AF7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602711" y="4897294"/>
            <a:ext cx="1551845" cy="1852020"/>
          </a:xfrm>
          <a:prstGeom prst="rect">
            <a:avLst/>
          </a:prstGeom>
        </p:spPr>
      </p:pic>
      <p:pic>
        <p:nvPicPr>
          <p:cNvPr id="466" name="Picture 465">
            <a:extLst>
              <a:ext uri="{FF2B5EF4-FFF2-40B4-BE49-F238E27FC236}">
                <a16:creationId xmlns:a16="http://schemas.microsoft.com/office/drawing/2014/main" id="{CD2EB961-5186-074C-DE8C-950AAB20A11A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6082" y="4889608"/>
            <a:ext cx="1433014" cy="1865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56508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879BF25DBDAC044AAFBCD3A886C2849" ma:contentTypeVersion="19" ma:contentTypeDescription="Create a new document." ma:contentTypeScope="" ma:versionID="cc41b265b68305ff760d806cdd131ad1">
  <xsd:schema xmlns:xsd="http://www.w3.org/2001/XMLSchema" xmlns:xs="http://www.w3.org/2001/XMLSchema" xmlns:p="http://schemas.microsoft.com/office/2006/metadata/properties" xmlns:ns2="a5096ca1-e091-402a-b1f4-559d2969291a" xmlns:ns3="4fb541a9-4042-48f7-8aec-5702ffc22a66" targetNamespace="http://schemas.microsoft.com/office/2006/metadata/properties" ma:root="true" ma:fieldsID="c3c36b72666add38f3a4f3a964222732" ns2:_="" ns3:_="">
    <xsd:import namespace="a5096ca1-e091-402a-b1f4-559d2969291a"/>
    <xsd:import namespace="4fb541a9-4042-48f7-8aec-5702ffc22a6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5096ca1-e091-402a-b1f4-559d2969291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fad2ae5b-b7ad-4cdb-ace7-bbcbd206656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b541a9-4042-48f7-8aec-5702ffc22a6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31d082e0-16ef-4e7d-b7cc-548c68d6cd54}" ma:internalName="TaxCatchAll" ma:showField="CatchAllData" ma:web="4fb541a9-4042-48f7-8aec-5702ffc22a6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fb541a9-4042-48f7-8aec-5702ffc22a66" xsi:nil="true"/>
    <lcf76f155ced4ddcb4097134ff3c332f xmlns="a5096ca1-e091-402a-b1f4-559d2969291a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250B0695-5C44-49E3-87E2-478BB16ED5B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5096ca1-e091-402a-b1f4-559d2969291a"/>
    <ds:schemaRef ds:uri="4fb541a9-4042-48f7-8aec-5702ffc22a6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19CC311-2E61-4A74-9672-E127A0E6731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E84284B-48E5-4A62-AB76-71B56472B3BF}">
  <ds:schemaRefs>
    <ds:schemaRef ds:uri="http://purl.org/dc/terms/"/>
    <ds:schemaRef ds:uri="http://purl.org/dc/elements/1.1/"/>
    <ds:schemaRef ds:uri="http://schemas.microsoft.com/office/2006/documentManagement/types"/>
    <ds:schemaRef ds:uri="http://schemas.microsoft.com/office/2006/metadata/properties"/>
    <ds:schemaRef ds:uri="a5096ca1-e091-402a-b1f4-559d2969291a"/>
    <ds:schemaRef ds:uri="http://purl.org/dc/dcmitype/"/>
    <ds:schemaRef ds:uri="http://schemas.openxmlformats.org/package/2006/metadata/core-properties"/>
    <ds:schemaRef ds:uri="http://www.w3.org/XML/1998/namespace"/>
    <ds:schemaRef ds:uri="http://schemas.microsoft.com/office/infopath/2007/PartnerControls"/>
    <ds:schemaRef ds:uri="4fb541a9-4042-48f7-8aec-5702ffc22a66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29572</TotalTime>
  <Words>139</Words>
  <Application>Microsoft Office PowerPoint</Application>
  <PresentationFormat>Custom</PresentationFormat>
  <Paragraphs>48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Bahnschrift SemiLight SemiConde</vt:lpstr>
      <vt:lpstr>Calibri</vt:lpstr>
      <vt:lpstr>Calibri Light</vt:lpstr>
      <vt:lpstr>Office Theme</vt:lpstr>
      <vt:lpstr>PowerPoint Presentation</vt:lpstr>
    </vt:vector>
  </TitlesOfParts>
  <Company>St Mary's Catholic High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Nawaz</dc:creator>
  <cp:lastModifiedBy>Julie Houghton</cp:lastModifiedBy>
  <cp:revision>515</cp:revision>
  <cp:lastPrinted>2026-06-05T13:36:50Z</cp:lastPrinted>
  <dcterms:created xsi:type="dcterms:W3CDTF">2018-02-08T08:28:53Z</dcterms:created>
  <dcterms:modified xsi:type="dcterms:W3CDTF">2026-06-05T13:42:16Z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0x0101002879BF25DBDAC044AAFBCD3A886C2849</vt:lpwstr>
  </property>
</Properties>
</file>